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7D48-3811-7924-A39A-5E41DDE32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9371C-14FF-1099-7131-02CF77112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3128-2E8A-7417-5468-034F47BF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F344-6CA9-C49D-E94B-DF4D64AF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15B1-DC84-93AB-877C-AAF817AF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5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C41B-7977-32CA-2110-92FB8EF5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CCD5-31E7-D4BA-A8AA-3C3A8AA4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4CB7-817D-A501-9FEF-614931BD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B4B1-D79E-BC03-44AE-96057F65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FF85-895B-956C-B8B6-187D8933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10733-DCAB-C573-2773-EFDABED34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376E8-52EC-AEF6-5FB3-19C1A94F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2431-A585-5794-4CD0-88EDF9A0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F743-0CD4-25F9-CAD8-F3A21B10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520B-6A8A-A587-00EE-CA1D1D6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4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F08-A0AB-8DC8-5990-0F34F2EC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D24A-7B83-AE17-BAB7-D119BAC3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E21E-4598-2969-7607-FAE20A18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0C5C-DD23-05A5-E7DD-9A142DD2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DEC2-3C7A-A8EB-5449-580CB29A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81F3-AB86-C9E3-E923-08109B51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6B50-A18A-DFB9-050C-85A6534DC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A742-C2F6-509F-540B-573A6C5E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E608C-1EB3-E089-9865-E899BD67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6208-D9F2-4357-17A3-00E60A40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5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BF86-8647-9E9F-5C8C-EA2D7391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EE6D-8A68-E4E4-2727-8661418A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40965-A2E1-CB0D-28B0-E495FA8D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B5A9-FFA9-57E1-B9A0-5CA03D4B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1FCE-9513-A95B-D276-734BE023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45B4-30BE-B203-42B5-27D87213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9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6D7-FBC3-6A6D-2659-2164754B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648E-C2D6-FE92-2952-78D5F1FC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644B3-9B32-602A-6C9F-D6A698FA0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B67E1-F49A-37ED-1442-6B4D12FD2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D9854-8779-FF23-937E-E26CB0E33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827AB-5872-2E7F-369B-E6477752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B66F9-60F3-3C0D-A344-58AA6BDE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DC7A1-03C8-05B9-C33A-7CF02EBC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D0CB-FA50-7160-70AF-237B31FF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BB955-0024-D86A-C469-38482147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29B28-458E-9B91-7D78-4F9565F1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DA7C-6509-8C55-6BA1-37F76CCD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2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A68F1-087F-4080-0A36-5C624507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BE6F0-7940-B235-4CE0-646DA63E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EFAEB-2FB3-BFA4-B508-ED60F8AF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8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5EF9-36DA-AD78-C1C3-CAE3F527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E08C-681A-B9AF-8D01-07D1B4A8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B4549-E13F-2DDF-FBBD-FF282FAB6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39F7-2681-22B5-1461-AE23A13D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8E8C-89FF-CAC0-1F94-0BD00483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B0AA8-57DD-8279-45BD-645A902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7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83FB-2F50-85C6-DED5-9332CF00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A7A14-EC8A-0CCD-6DFD-4EF24B7E6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CB65-CE54-3913-626C-9FED3081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35A51-A573-38F6-B4C4-815AC26C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DBE8-ACAF-FF61-1D7E-384496EE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80342-1EC6-80C3-17FC-98262FD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8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81C0-CC55-3600-B3E2-1AA2C1BD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15189-012D-44B4-0D96-05569C97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0E1-FFFF-A31B-69A5-F1CB0A4AE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B2D2-51B3-4979-8C77-3670149159A3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6E75-F66F-5B16-39A3-CCFF84BE2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F0F4-A06C-C0F1-CED4-766787EC5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653B-A23A-429F-A887-27141DD7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proj.html#categor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6D1D-C525-A1C4-5A38-C2A7118C2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>
                <a:hlinkClick r:id="rId2"/>
              </a:rPr>
              <a:t>eGrocery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57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eGrocery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eGrocery</dc:title>
  <dc:creator>Satyam</dc:creator>
  <cp:lastModifiedBy>Satyam</cp:lastModifiedBy>
  <cp:revision>1</cp:revision>
  <dcterms:created xsi:type="dcterms:W3CDTF">2023-01-08T14:50:59Z</dcterms:created>
  <dcterms:modified xsi:type="dcterms:W3CDTF">2023-01-08T14:55:24Z</dcterms:modified>
</cp:coreProperties>
</file>