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3" r:id="rId11"/>
    <p:sldId id="267" r:id="rId12"/>
    <p:sldId id="268" r:id="rId13"/>
    <p:sldId id="269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9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218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0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43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7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F95-42F3-7ACF-5759-EA1F32C6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F61D1-3A38-9C97-5748-BA72A5CEF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219A-EEF5-B7CA-6CDC-60B4B861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5E2B-FC3C-4D21-BE77-74C83198D38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0350-9B84-ED19-538F-90620124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19E7-ACC7-93CF-E4CB-76709F8C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485F-B00C-4AB0-A232-62170614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3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5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D457-C44E-43B4-9538-923FA1AEBC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45478A-D64E-438F-BCD3-FBD941FB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0709-AE3B-3F0C-48E6-8DF3A7D9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Peripheral Identification and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89D8-A618-1A7F-0EEE-0DA14CDBB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Team Members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Jaiswal Aditya Ranjit (B22CS025)</a:t>
            </a:r>
          </a:p>
          <a:p>
            <a:pPr marR="0" lvl="0" rtl="0"/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Lakavat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Umesh Chandra (B22CS029)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Satyam Sharma (B22CS047)</a:t>
            </a:r>
          </a:p>
          <a:p>
            <a:pPr marR="0" lvl="0" rtl="0"/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Neielotpal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Rao (B20EE038)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R="0" lvl="0" rtl="0"/>
            <a:endParaRPr lang="en-US" b="1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6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6D576-7791-33CD-6376-54EE0612A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CEA9-0ABA-8BDC-EC7C-33F94739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Device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CE6B2-0509-F1B3-97B6-7DA9EF10F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Eject Device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Ejects a specified USB device.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Command: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sudo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eject &lt;device&gt;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Configure Bluetooth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Pairs, trusts, and connects to Bluetooth devices.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Commands: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bluetoothctl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pair, trust, and connect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1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292F-F13A-0CF9-12E1-E545623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How to Run the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6D505-F025-ED6C-6F5B-D3F666B77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Compile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gcc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main.c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src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/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device_detection.c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src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/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device_info.c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src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/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device_operations.c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-o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peripheral_project</a:t>
            </a:r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Run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./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peripheral_project</a:t>
            </a:r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0" marR="0" lvl="0" indent="0" rtl="0">
              <a:buNone/>
            </a:pPr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User Options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Choose from detection, detailed information, or device operations.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8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3289-57B0-E751-2478-FA972E0C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How to Use the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12EE-EA47-9470-03CF-B7CDB3BEC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Listing Connected Devices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Option 1: Lists all USB, Bluetooth, and Wi-Fi devices.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Getting Detailed Info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Option 2: Displays in-depth information about each device.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Performing Operations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Option 3: Mount, unmount, eject, or configure Bluetooth devices.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Exit Program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Option 4: Ends the session gracefully.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6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3CDB-90E4-0785-51D2-8781E13B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C6F1-1FC5-A484-2C96-00CA3E9AB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Command Execution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Ensuring commands run with necessary permissions.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Device Compatibility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Handling a variety of devices and drivers.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Bluetooth Configuration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Establishing reliable connections and handling errors.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Solution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Thorough testing and clear error messages for user guidance.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4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61CE-4B76-3947-EE83-837EB7B1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Slide 14: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FC47-E7F3-EF77-4E6D-96538C69E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Summary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Successful implementation of peripheral detection and management on Linux.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Flexible and extendable codebase for future improvements.</a:t>
            </a:r>
          </a:p>
          <a:p>
            <a:pPr marL="0" marR="0" lvl="0" indent="0" rtl="0">
              <a:buNone/>
            </a:pPr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1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C775-841D-0ED2-7599-68AE0AD3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3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317B-8667-0CD7-B448-5B3BA9E4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Objective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20621-6186-BD41-09DC-169AEB2F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Detect and identify connected peripheral devices.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Display detailed device information.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Perform operations such as mounting, unmounting, ejecting, and Bluetooth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09367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1FDC-7727-FF34-50F8-FB6FFB93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Scope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FCEB8-FB91-671D-999C-5B479527B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Focuses on USB, Bluetooth, and Wi-Fi devices.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User-friendly command-line interface for device management.</a:t>
            </a:r>
          </a:p>
          <a:p>
            <a:pPr marR="0" lvl="0" rtl="0"/>
            <a:endParaRPr lang="en-US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B913-4312-A7C6-5AC7-50CB0020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BEB13-13C7-2111-9B9A-AB3200559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Detection &amp; Identification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Lists all connected USB, Bluetooth, and Wi-Fi devices.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Detailed Device Information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Vendor and product IDs for USB.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Pairing and connectivity info for Bluetooth.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Device Operations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Mount, unmount, and eject devices.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Configure Bluetooth devices.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Cross-Platform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Designed to work efficiently on Linux-based systems.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8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CE35-0FDA-CFB8-354B-B41F8D6F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AC7A-730B-3552-1006-9A130232E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Include contains all the header files</a:t>
            </a:r>
          </a:p>
          <a:p>
            <a:r>
              <a:rPr lang="en-US" kern="10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Src</a:t>
            </a:r>
            <a:r>
              <a:rPr lang="en-US" kern="100" dirty="0">
                <a:solidFill>
                  <a:srgbClr val="2F5496"/>
                </a:solidFill>
                <a:latin typeface="Times New Roman" panose="02020603050405020304" pitchFamily="18" charset="0"/>
              </a:rPr>
              <a:t> contains all the source file</a:t>
            </a:r>
          </a:p>
          <a:p>
            <a:r>
              <a:rPr lang="en-US" kern="10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main.c</a:t>
            </a:r>
            <a:r>
              <a:rPr lang="en-US" kern="100" dirty="0">
                <a:solidFill>
                  <a:srgbClr val="2F5496"/>
                </a:solidFill>
                <a:latin typeface="Times New Roman" panose="02020603050405020304" pitchFamily="18" charset="0"/>
              </a:rPr>
              <a:t> is the main entry point of the program where the</a:t>
            </a:r>
          </a:p>
          <a:p>
            <a:pPr marL="0" indent="0">
              <a:buNone/>
            </a:pP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   user can select various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8F306-1475-268D-8723-33CB7C5A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74" y="1201479"/>
            <a:ext cx="3481831" cy="30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0823-8FAA-E9A4-0973-657DA77D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0EDB-7FAC-3731-58B9-5F308122D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Step 1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: Detect peripherals using shell commands (e.g., lsusb, iwconfig).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Step 2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: Collect and format device information.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Step 3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: Provide options for device operations.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Step 4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: Execute user-selected operations (mount, unmount, eject, configure).</a:t>
            </a:r>
          </a:p>
          <a:p>
            <a:pPr marR="0" lvl="0" rtl="0"/>
            <a:endParaRPr lang="en-US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9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9CED-B5F3-3986-BC51-EC2E5761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Peripheral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F4CD0-27CF-F928-6FD7-93AB00C43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USB Devices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Uses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lsusb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to list all connected USB devices.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Bluetooth Devices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Uses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bluetoothctl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to list paired and available Bluetooth devices.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Wi-Fi Devices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Uses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iwconfig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to display connected Wi-Fi interfaces.</a:t>
            </a:r>
          </a:p>
          <a:p>
            <a:pPr marL="0" marR="0" lvl="0" indent="0" rtl="0">
              <a:buNone/>
            </a:pPr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Output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 Cleanly formatted lists for easy readability.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7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7C6F-B133-527B-977F-667A00EA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Detailed Device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56D20-0DA6-F7A0-8900-C790532FA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USB Devices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Extracts vendor and product IDs.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Fetches verbose details using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lsusb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-v.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Bluetooth Devices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Retrieves pairing status and connection details.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Wi-Fi Devices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Displays interface information and network status.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7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DCD3-70C0-68C9-7560-69EB3EE0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Device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6C1F7-0418-387E-4BC7-0F02F5967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Mount Device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Mounts a device to a user-specified path.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Command: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sudo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mount &lt;device&gt; &lt;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mount_point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&gt;</a:t>
            </a:r>
          </a:p>
          <a:p>
            <a:pPr marL="0" marR="0" lvl="0" indent="0" rtl="0">
              <a:buNone/>
            </a:pPr>
            <a:r>
              <a:rPr lang="en-US" sz="20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Unmount Device</a:t>
            </a:r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Unmounts a device from the given mount point.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Command: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sudo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umount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&lt;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mount_point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&gt;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94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587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Facet</vt:lpstr>
      <vt:lpstr>Peripheral Identification and Operations</vt:lpstr>
      <vt:lpstr>Objective:</vt:lpstr>
      <vt:lpstr>Scope:</vt:lpstr>
      <vt:lpstr>Features</vt:lpstr>
      <vt:lpstr>Project Structure</vt:lpstr>
      <vt:lpstr>Workflow</vt:lpstr>
      <vt:lpstr>Peripheral Detection</vt:lpstr>
      <vt:lpstr>Detailed Device Information</vt:lpstr>
      <vt:lpstr> Device Operations</vt:lpstr>
      <vt:lpstr>Device Operations</vt:lpstr>
      <vt:lpstr>How to Run the Program</vt:lpstr>
      <vt:lpstr>How to Use the Program</vt:lpstr>
      <vt:lpstr>Challenges Faced</vt:lpstr>
      <vt:lpstr>Slide 14: Conclusion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sharma</dc:creator>
  <cp:lastModifiedBy>satyam sharma</cp:lastModifiedBy>
  <cp:revision>1</cp:revision>
  <dcterms:created xsi:type="dcterms:W3CDTF">2024-11-14T17:33:34Z</dcterms:created>
  <dcterms:modified xsi:type="dcterms:W3CDTF">2024-11-14T18:05:47Z</dcterms:modified>
</cp:coreProperties>
</file>