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60" r:id="rId4"/>
    <p:sldId id="261" r:id="rId5"/>
    <p:sldId id="269" r:id="rId6"/>
    <p:sldId id="272" r:id="rId7"/>
    <p:sldId id="273" r:id="rId8"/>
    <p:sldId id="274" r:id="rId9"/>
    <p:sldId id="275" r:id="rId10"/>
    <p:sldId id="277" r:id="rId11"/>
    <p:sldId id="276" r:id="rId12"/>
    <p:sldId id="278" r:id="rId13"/>
    <p:sldId id="279" r:id="rId14"/>
    <p:sldId id="280" r:id="rId15"/>
    <p:sldId id="259" r:id="rId16"/>
  </p:sldIdLst>
  <p:sldSz cx="12192000" cy="6858000"/>
  <p:notesSz cx="6858000" cy="9144000"/>
  <p:embeddedFontLst>
    <p:embeddedFont>
      <p:font typeface="Arial Rounded MT Bold" panose="020F0704030504030204" pitchFamily="34" charset="0"/>
      <p:regular r:id="rId18"/>
    </p:embeddedFont>
    <p:embeddedFont>
      <p:font typeface="Libre Baskerville" panose="02000000000000000000" pitchFamily="2" charset="0"/>
      <p:regular r:id="rId19"/>
      <p:bold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7" autoAdjust="0"/>
    <p:restoredTop sz="93707" autoAdjust="0"/>
  </p:normalViewPr>
  <p:slideViewPr>
    <p:cSldViewPr snapToGrid="0">
      <p:cViewPr varScale="1">
        <p:scale>
          <a:sx n="62" d="100"/>
          <a:sy n="62" d="100"/>
        </p:scale>
        <p:origin x="808" y="44"/>
      </p:cViewPr>
      <p:guideLst/>
    </p:cSldViewPr>
  </p:slideViewPr>
  <p:outlineViewPr>
    <p:cViewPr>
      <p:scale>
        <a:sx n="33" d="100"/>
        <a:sy n="33" d="100"/>
      </p:scale>
      <p:origin x="0" y="-612"/>
    </p:cViewPr>
  </p:outlineViewPr>
  <p:notesTextViewPr>
    <p:cViewPr>
      <p:scale>
        <a:sx n="1" d="1"/>
        <a:sy n="1" d="1"/>
      </p:scale>
      <p:origin x="0" y="0"/>
    </p:cViewPr>
  </p:notesTextViewPr>
  <p:sorterViewPr>
    <p:cViewPr>
      <p:scale>
        <a:sx n="100" d="100"/>
        <a:sy n="100" d="100"/>
      </p:scale>
      <p:origin x="0" y="-1388"/>
    </p:cViewPr>
  </p:sorterViewPr>
  <p:notesViewPr>
    <p:cSldViewPr snapToGrid="0">
      <p:cViewPr varScale="1">
        <p:scale>
          <a:sx n="50" d="100"/>
          <a:sy n="50" d="100"/>
        </p:scale>
        <p:origin x="1164"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lang="en-IN"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5</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68560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5"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1" y="635635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5" y="635635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1" y="635635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20" name="Google Shape;20;p7"/>
          <p:cNvPicPr preferRelativeResize="0"/>
          <p:nvPr/>
        </p:nvPicPr>
        <p:blipFill rotWithShape="1">
          <a:blip r:embed="rId2">
            <a:alphaModFix/>
          </a:blip>
          <a:srcRect/>
          <a:stretch/>
        </p:blipFill>
        <p:spPr>
          <a:xfrm>
            <a:off x="8814234" y="6184987"/>
            <a:ext cx="3225399"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5"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5"/>
            <a:ext cx="4351338" cy="10515600"/>
          </a:xfrm>
          <a:prstGeom prst="rect">
            <a:avLst/>
          </a:prstGeom>
          <a:noFill/>
          <a:ln>
            <a:noFill/>
          </a:ln>
        </p:spPr>
        <p:txBody>
          <a:bodyPr spcFirstLastPara="1" wrap="square" lIns="91425" tIns="45700" rIns="91425" bIns="45700" anchor="t" anchorCtr="0">
            <a:normAutofit/>
          </a:bodyPr>
          <a:lstStyle>
            <a:lvl1pPr marL="457232" lvl="0" indent="-342925" algn="l">
              <a:lnSpc>
                <a:spcPct val="90000"/>
              </a:lnSpc>
              <a:spcBef>
                <a:spcPts val="1001"/>
              </a:spcBef>
              <a:spcAft>
                <a:spcPts val="0"/>
              </a:spcAft>
              <a:buClr>
                <a:schemeClr val="dk1"/>
              </a:buClr>
              <a:buSzPts val="1800"/>
              <a:buChar char="•"/>
              <a:defRPr/>
            </a:lvl1pPr>
            <a:lvl2pPr marL="914465" lvl="1" indent="-342925" algn="l">
              <a:lnSpc>
                <a:spcPct val="90000"/>
              </a:lnSpc>
              <a:spcBef>
                <a:spcPts val="500"/>
              </a:spcBef>
              <a:spcAft>
                <a:spcPts val="0"/>
              </a:spcAft>
              <a:buClr>
                <a:schemeClr val="dk1"/>
              </a:buClr>
              <a:buSzPts val="1800"/>
              <a:buChar char="•"/>
              <a:defRPr/>
            </a:lvl2pPr>
            <a:lvl3pPr marL="1371699" lvl="2" indent="-342925" algn="l">
              <a:lnSpc>
                <a:spcPct val="90000"/>
              </a:lnSpc>
              <a:spcBef>
                <a:spcPts val="500"/>
              </a:spcBef>
              <a:spcAft>
                <a:spcPts val="0"/>
              </a:spcAft>
              <a:buClr>
                <a:schemeClr val="dk1"/>
              </a:buClr>
              <a:buSzPts val="1800"/>
              <a:buChar char="•"/>
              <a:defRPr/>
            </a:lvl3pPr>
            <a:lvl4pPr marL="1828931" lvl="3" indent="-342925" algn="l">
              <a:lnSpc>
                <a:spcPct val="90000"/>
              </a:lnSpc>
              <a:spcBef>
                <a:spcPts val="500"/>
              </a:spcBef>
              <a:spcAft>
                <a:spcPts val="0"/>
              </a:spcAft>
              <a:buClr>
                <a:schemeClr val="dk1"/>
              </a:buClr>
              <a:buSzPts val="1800"/>
              <a:buChar char="•"/>
              <a:defRPr/>
            </a:lvl4pPr>
            <a:lvl5pPr marL="2286165" lvl="4" indent="-342925" algn="l">
              <a:lnSpc>
                <a:spcPct val="90000"/>
              </a:lnSpc>
              <a:spcBef>
                <a:spcPts val="500"/>
              </a:spcBef>
              <a:spcAft>
                <a:spcPts val="0"/>
              </a:spcAft>
              <a:buClr>
                <a:schemeClr val="dk1"/>
              </a:buClr>
              <a:buSzPts val="1800"/>
              <a:buChar char="•"/>
              <a:defRPr/>
            </a:lvl5pPr>
            <a:lvl6pPr marL="2743398" lvl="5" indent="-342925" algn="l">
              <a:lnSpc>
                <a:spcPct val="90000"/>
              </a:lnSpc>
              <a:spcBef>
                <a:spcPts val="500"/>
              </a:spcBef>
              <a:spcAft>
                <a:spcPts val="0"/>
              </a:spcAft>
              <a:buClr>
                <a:schemeClr val="dk1"/>
              </a:buClr>
              <a:buSzPts val="1800"/>
              <a:buChar char="•"/>
              <a:defRPr/>
            </a:lvl6pPr>
            <a:lvl7pPr marL="3200630" lvl="6" indent="-342925" algn="l">
              <a:lnSpc>
                <a:spcPct val="90000"/>
              </a:lnSpc>
              <a:spcBef>
                <a:spcPts val="500"/>
              </a:spcBef>
              <a:spcAft>
                <a:spcPts val="0"/>
              </a:spcAft>
              <a:buClr>
                <a:schemeClr val="dk1"/>
              </a:buClr>
              <a:buSzPts val="1800"/>
              <a:buChar char="•"/>
              <a:defRPr/>
            </a:lvl7pPr>
            <a:lvl8pPr marL="3657863" lvl="7" indent="-342925" algn="l">
              <a:lnSpc>
                <a:spcPct val="90000"/>
              </a:lnSpc>
              <a:spcBef>
                <a:spcPts val="500"/>
              </a:spcBef>
              <a:spcAft>
                <a:spcPts val="0"/>
              </a:spcAft>
              <a:buClr>
                <a:schemeClr val="dk1"/>
              </a:buClr>
              <a:buSzPts val="1800"/>
              <a:buChar char="•"/>
              <a:defRPr/>
            </a:lvl8pPr>
            <a:lvl9pPr marL="4115095" lvl="8" indent="-342925"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1" y="635635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5" y="635635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1" y="635635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87" name="Google Shape;87;p16"/>
          <p:cNvPicPr preferRelativeResize="0"/>
          <p:nvPr/>
        </p:nvPicPr>
        <p:blipFill rotWithShape="1">
          <a:blip r:embed="rId2">
            <a:alphaModFix/>
          </a:blip>
          <a:srcRect/>
          <a:stretch/>
        </p:blipFill>
        <p:spPr>
          <a:xfrm>
            <a:off x="8814234" y="6184987"/>
            <a:ext cx="3225399"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0" y="1956595"/>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0" y="-596105"/>
            <a:ext cx="5811838" cy="7734300"/>
          </a:xfrm>
          <a:prstGeom prst="rect">
            <a:avLst/>
          </a:prstGeom>
          <a:noFill/>
          <a:ln>
            <a:noFill/>
          </a:ln>
        </p:spPr>
        <p:txBody>
          <a:bodyPr spcFirstLastPara="1" wrap="square" lIns="91425" tIns="45700" rIns="91425" bIns="45700" anchor="t" anchorCtr="0">
            <a:normAutofit/>
          </a:bodyPr>
          <a:lstStyle>
            <a:lvl1pPr marL="457232" lvl="0" indent="-342925" algn="l">
              <a:lnSpc>
                <a:spcPct val="90000"/>
              </a:lnSpc>
              <a:spcBef>
                <a:spcPts val="1001"/>
              </a:spcBef>
              <a:spcAft>
                <a:spcPts val="0"/>
              </a:spcAft>
              <a:buClr>
                <a:schemeClr val="dk1"/>
              </a:buClr>
              <a:buSzPts val="1800"/>
              <a:buChar char="•"/>
              <a:defRPr/>
            </a:lvl1pPr>
            <a:lvl2pPr marL="914465" lvl="1" indent="-342925" algn="l">
              <a:lnSpc>
                <a:spcPct val="90000"/>
              </a:lnSpc>
              <a:spcBef>
                <a:spcPts val="500"/>
              </a:spcBef>
              <a:spcAft>
                <a:spcPts val="0"/>
              </a:spcAft>
              <a:buClr>
                <a:schemeClr val="dk1"/>
              </a:buClr>
              <a:buSzPts val="1800"/>
              <a:buChar char="•"/>
              <a:defRPr/>
            </a:lvl2pPr>
            <a:lvl3pPr marL="1371699" lvl="2" indent="-342925" algn="l">
              <a:lnSpc>
                <a:spcPct val="90000"/>
              </a:lnSpc>
              <a:spcBef>
                <a:spcPts val="500"/>
              </a:spcBef>
              <a:spcAft>
                <a:spcPts val="0"/>
              </a:spcAft>
              <a:buClr>
                <a:schemeClr val="dk1"/>
              </a:buClr>
              <a:buSzPts val="1800"/>
              <a:buChar char="•"/>
              <a:defRPr/>
            </a:lvl3pPr>
            <a:lvl4pPr marL="1828931" lvl="3" indent="-342925" algn="l">
              <a:lnSpc>
                <a:spcPct val="90000"/>
              </a:lnSpc>
              <a:spcBef>
                <a:spcPts val="500"/>
              </a:spcBef>
              <a:spcAft>
                <a:spcPts val="0"/>
              </a:spcAft>
              <a:buClr>
                <a:schemeClr val="dk1"/>
              </a:buClr>
              <a:buSzPts val="1800"/>
              <a:buChar char="•"/>
              <a:defRPr/>
            </a:lvl4pPr>
            <a:lvl5pPr marL="2286165" lvl="4" indent="-342925" algn="l">
              <a:lnSpc>
                <a:spcPct val="90000"/>
              </a:lnSpc>
              <a:spcBef>
                <a:spcPts val="500"/>
              </a:spcBef>
              <a:spcAft>
                <a:spcPts val="0"/>
              </a:spcAft>
              <a:buClr>
                <a:schemeClr val="dk1"/>
              </a:buClr>
              <a:buSzPts val="1800"/>
              <a:buChar char="•"/>
              <a:defRPr/>
            </a:lvl5pPr>
            <a:lvl6pPr marL="2743398" lvl="5" indent="-342925" algn="l">
              <a:lnSpc>
                <a:spcPct val="90000"/>
              </a:lnSpc>
              <a:spcBef>
                <a:spcPts val="500"/>
              </a:spcBef>
              <a:spcAft>
                <a:spcPts val="0"/>
              </a:spcAft>
              <a:buClr>
                <a:schemeClr val="dk1"/>
              </a:buClr>
              <a:buSzPts val="1800"/>
              <a:buChar char="•"/>
              <a:defRPr/>
            </a:lvl6pPr>
            <a:lvl7pPr marL="3200630" lvl="6" indent="-342925" algn="l">
              <a:lnSpc>
                <a:spcPct val="90000"/>
              </a:lnSpc>
              <a:spcBef>
                <a:spcPts val="500"/>
              </a:spcBef>
              <a:spcAft>
                <a:spcPts val="0"/>
              </a:spcAft>
              <a:buClr>
                <a:schemeClr val="dk1"/>
              </a:buClr>
              <a:buSzPts val="1800"/>
              <a:buChar char="•"/>
              <a:defRPr/>
            </a:lvl7pPr>
            <a:lvl8pPr marL="3657863" lvl="7" indent="-342925" algn="l">
              <a:lnSpc>
                <a:spcPct val="90000"/>
              </a:lnSpc>
              <a:spcBef>
                <a:spcPts val="500"/>
              </a:spcBef>
              <a:spcAft>
                <a:spcPts val="0"/>
              </a:spcAft>
              <a:buClr>
                <a:schemeClr val="dk1"/>
              </a:buClr>
              <a:buSzPts val="1800"/>
              <a:buChar char="•"/>
              <a:defRPr/>
            </a:lvl8pPr>
            <a:lvl9pPr marL="4115095" lvl="8" indent="-342925"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1" y="635635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5" y="635635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1" y="635635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41"/>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1"/>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1"/>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1" y="635635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5" y="635635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1" y="635635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27" name="Google Shape;27;p8"/>
          <p:cNvPicPr preferRelativeResize="0"/>
          <p:nvPr/>
        </p:nvPicPr>
        <p:blipFill rotWithShape="1">
          <a:blip r:embed="rId2">
            <a:alphaModFix/>
          </a:blip>
          <a:srcRect/>
          <a:stretch/>
        </p:blipFill>
        <p:spPr>
          <a:xfrm>
            <a:off x="8814234" y="6184987"/>
            <a:ext cx="3225399"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1" y="635635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5" y="635635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1" y="635635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32" name="Google Shape;32;p9"/>
          <p:cNvPicPr preferRelativeResize="0"/>
          <p:nvPr/>
        </p:nvPicPr>
        <p:blipFill rotWithShape="1">
          <a:blip r:embed="rId2">
            <a:alphaModFix/>
          </a:blip>
          <a:srcRect/>
          <a:stretch/>
        </p:blipFill>
        <p:spPr>
          <a:xfrm>
            <a:off x="8814234" y="6184987"/>
            <a:ext cx="3225399"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5"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5" y="1825626"/>
            <a:ext cx="10515600" cy="4351338"/>
          </a:xfrm>
          <a:prstGeom prst="rect">
            <a:avLst/>
          </a:prstGeom>
          <a:noFill/>
          <a:ln>
            <a:noFill/>
          </a:ln>
        </p:spPr>
        <p:txBody>
          <a:bodyPr spcFirstLastPara="1" wrap="square" lIns="91425" tIns="45700" rIns="91425" bIns="45700" anchor="t" anchorCtr="0">
            <a:normAutofit/>
          </a:bodyPr>
          <a:lstStyle>
            <a:lvl1pPr marL="457232" lvl="0" indent="-342925" algn="l">
              <a:lnSpc>
                <a:spcPct val="90000"/>
              </a:lnSpc>
              <a:spcBef>
                <a:spcPts val="1001"/>
              </a:spcBef>
              <a:spcAft>
                <a:spcPts val="0"/>
              </a:spcAft>
              <a:buClr>
                <a:schemeClr val="dk1"/>
              </a:buClr>
              <a:buSzPts val="1800"/>
              <a:buChar char="•"/>
              <a:defRPr/>
            </a:lvl1pPr>
            <a:lvl2pPr marL="914465" lvl="1" indent="-342925" algn="l">
              <a:lnSpc>
                <a:spcPct val="90000"/>
              </a:lnSpc>
              <a:spcBef>
                <a:spcPts val="500"/>
              </a:spcBef>
              <a:spcAft>
                <a:spcPts val="0"/>
              </a:spcAft>
              <a:buClr>
                <a:schemeClr val="dk1"/>
              </a:buClr>
              <a:buSzPts val="1800"/>
              <a:buChar char="•"/>
              <a:defRPr/>
            </a:lvl2pPr>
            <a:lvl3pPr marL="1371699" lvl="2" indent="-342925" algn="l">
              <a:lnSpc>
                <a:spcPct val="90000"/>
              </a:lnSpc>
              <a:spcBef>
                <a:spcPts val="500"/>
              </a:spcBef>
              <a:spcAft>
                <a:spcPts val="0"/>
              </a:spcAft>
              <a:buClr>
                <a:schemeClr val="dk1"/>
              </a:buClr>
              <a:buSzPts val="1800"/>
              <a:buChar char="•"/>
              <a:defRPr/>
            </a:lvl3pPr>
            <a:lvl4pPr marL="1828931" lvl="3" indent="-342925" algn="l">
              <a:lnSpc>
                <a:spcPct val="90000"/>
              </a:lnSpc>
              <a:spcBef>
                <a:spcPts val="500"/>
              </a:spcBef>
              <a:spcAft>
                <a:spcPts val="0"/>
              </a:spcAft>
              <a:buClr>
                <a:schemeClr val="dk1"/>
              </a:buClr>
              <a:buSzPts val="1800"/>
              <a:buChar char="•"/>
              <a:defRPr/>
            </a:lvl4pPr>
            <a:lvl5pPr marL="2286165" lvl="4" indent="-342925" algn="l">
              <a:lnSpc>
                <a:spcPct val="90000"/>
              </a:lnSpc>
              <a:spcBef>
                <a:spcPts val="500"/>
              </a:spcBef>
              <a:spcAft>
                <a:spcPts val="0"/>
              </a:spcAft>
              <a:buClr>
                <a:schemeClr val="dk1"/>
              </a:buClr>
              <a:buSzPts val="1800"/>
              <a:buChar char="•"/>
              <a:defRPr/>
            </a:lvl5pPr>
            <a:lvl6pPr marL="2743398" lvl="5" indent="-342925" algn="l">
              <a:lnSpc>
                <a:spcPct val="90000"/>
              </a:lnSpc>
              <a:spcBef>
                <a:spcPts val="500"/>
              </a:spcBef>
              <a:spcAft>
                <a:spcPts val="0"/>
              </a:spcAft>
              <a:buClr>
                <a:schemeClr val="dk1"/>
              </a:buClr>
              <a:buSzPts val="1800"/>
              <a:buChar char="•"/>
              <a:defRPr/>
            </a:lvl6pPr>
            <a:lvl7pPr marL="3200630" lvl="6" indent="-342925" algn="l">
              <a:lnSpc>
                <a:spcPct val="90000"/>
              </a:lnSpc>
              <a:spcBef>
                <a:spcPts val="500"/>
              </a:spcBef>
              <a:spcAft>
                <a:spcPts val="0"/>
              </a:spcAft>
              <a:buClr>
                <a:schemeClr val="dk1"/>
              </a:buClr>
              <a:buSzPts val="1800"/>
              <a:buChar char="•"/>
              <a:defRPr/>
            </a:lvl7pPr>
            <a:lvl8pPr marL="3657863" lvl="7" indent="-342925" algn="l">
              <a:lnSpc>
                <a:spcPct val="90000"/>
              </a:lnSpc>
              <a:spcBef>
                <a:spcPts val="500"/>
              </a:spcBef>
              <a:spcAft>
                <a:spcPts val="0"/>
              </a:spcAft>
              <a:buClr>
                <a:schemeClr val="dk1"/>
              </a:buClr>
              <a:buSzPts val="1800"/>
              <a:buChar char="•"/>
              <a:defRPr/>
            </a:lvl8pPr>
            <a:lvl9pPr marL="4115095" lvl="8" indent="-342925"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1" y="635635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5" y="635635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1" y="635635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39" name="Google Shape;39;p10"/>
          <p:cNvPicPr preferRelativeResize="0"/>
          <p:nvPr/>
        </p:nvPicPr>
        <p:blipFill rotWithShape="1">
          <a:blip r:embed="rId2">
            <a:alphaModFix/>
          </a:blip>
          <a:srcRect/>
          <a:stretch/>
        </p:blipFill>
        <p:spPr>
          <a:xfrm>
            <a:off x="8814234" y="6184987"/>
            <a:ext cx="3225399"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5"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5" y="4589467"/>
            <a:ext cx="10515600" cy="1500187"/>
          </a:xfrm>
          <a:prstGeom prst="rect">
            <a:avLst/>
          </a:prstGeom>
          <a:noFill/>
          <a:ln>
            <a:noFill/>
          </a:ln>
        </p:spPr>
        <p:txBody>
          <a:bodyPr spcFirstLastPara="1" wrap="square" lIns="91425" tIns="45700" rIns="91425" bIns="45700" anchor="t" anchorCtr="0">
            <a:normAutofit/>
          </a:bodyPr>
          <a:lstStyle>
            <a:lvl1pPr marL="457232" lvl="0" indent="-228618" algn="l">
              <a:lnSpc>
                <a:spcPct val="90000"/>
              </a:lnSpc>
              <a:spcBef>
                <a:spcPts val="1001"/>
              </a:spcBef>
              <a:spcAft>
                <a:spcPts val="0"/>
              </a:spcAft>
              <a:buClr>
                <a:srgbClr val="888888"/>
              </a:buClr>
              <a:buSzPts val="2400"/>
              <a:buNone/>
              <a:defRPr sz="2400">
                <a:solidFill>
                  <a:srgbClr val="888888"/>
                </a:solidFill>
              </a:defRPr>
            </a:lvl1pPr>
            <a:lvl2pPr marL="914465" lvl="1" indent="-228618" algn="l">
              <a:lnSpc>
                <a:spcPct val="90000"/>
              </a:lnSpc>
              <a:spcBef>
                <a:spcPts val="500"/>
              </a:spcBef>
              <a:spcAft>
                <a:spcPts val="0"/>
              </a:spcAft>
              <a:buClr>
                <a:srgbClr val="888888"/>
              </a:buClr>
              <a:buSzPts val="2000"/>
              <a:buNone/>
              <a:defRPr sz="2000">
                <a:solidFill>
                  <a:srgbClr val="888888"/>
                </a:solidFill>
              </a:defRPr>
            </a:lvl2pPr>
            <a:lvl3pPr marL="1371699" lvl="2" indent="-228618" algn="l">
              <a:lnSpc>
                <a:spcPct val="90000"/>
              </a:lnSpc>
              <a:spcBef>
                <a:spcPts val="500"/>
              </a:spcBef>
              <a:spcAft>
                <a:spcPts val="0"/>
              </a:spcAft>
              <a:buClr>
                <a:srgbClr val="888888"/>
              </a:buClr>
              <a:buSzPts val="1800"/>
              <a:buNone/>
              <a:defRPr sz="1801">
                <a:solidFill>
                  <a:srgbClr val="888888"/>
                </a:solidFill>
              </a:defRPr>
            </a:lvl3pPr>
            <a:lvl4pPr marL="1828931" lvl="3" indent="-228618" algn="l">
              <a:lnSpc>
                <a:spcPct val="90000"/>
              </a:lnSpc>
              <a:spcBef>
                <a:spcPts val="500"/>
              </a:spcBef>
              <a:spcAft>
                <a:spcPts val="0"/>
              </a:spcAft>
              <a:buClr>
                <a:srgbClr val="888888"/>
              </a:buClr>
              <a:buSzPts val="1600"/>
              <a:buNone/>
              <a:defRPr sz="1600">
                <a:solidFill>
                  <a:srgbClr val="888888"/>
                </a:solidFill>
              </a:defRPr>
            </a:lvl4pPr>
            <a:lvl5pPr marL="2286165" lvl="4" indent="-228618" algn="l">
              <a:lnSpc>
                <a:spcPct val="90000"/>
              </a:lnSpc>
              <a:spcBef>
                <a:spcPts val="500"/>
              </a:spcBef>
              <a:spcAft>
                <a:spcPts val="0"/>
              </a:spcAft>
              <a:buClr>
                <a:srgbClr val="888888"/>
              </a:buClr>
              <a:buSzPts val="1600"/>
              <a:buNone/>
              <a:defRPr sz="1600">
                <a:solidFill>
                  <a:srgbClr val="888888"/>
                </a:solidFill>
              </a:defRPr>
            </a:lvl5pPr>
            <a:lvl6pPr marL="2743398" lvl="5" indent="-228618" algn="l">
              <a:lnSpc>
                <a:spcPct val="90000"/>
              </a:lnSpc>
              <a:spcBef>
                <a:spcPts val="500"/>
              </a:spcBef>
              <a:spcAft>
                <a:spcPts val="0"/>
              </a:spcAft>
              <a:buClr>
                <a:srgbClr val="888888"/>
              </a:buClr>
              <a:buSzPts val="1600"/>
              <a:buNone/>
              <a:defRPr sz="1600">
                <a:solidFill>
                  <a:srgbClr val="888888"/>
                </a:solidFill>
              </a:defRPr>
            </a:lvl6pPr>
            <a:lvl7pPr marL="3200630" lvl="6" indent="-228618" algn="l">
              <a:lnSpc>
                <a:spcPct val="90000"/>
              </a:lnSpc>
              <a:spcBef>
                <a:spcPts val="500"/>
              </a:spcBef>
              <a:spcAft>
                <a:spcPts val="0"/>
              </a:spcAft>
              <a:buClr>
                <a:srgbClr val="888888"/>
              </a:buClr>
              <a:buSzPts val="1600"/>
              <a:buNone/>
              <a:defRPr sz="1600">
                <a:solidFill>
                  <a:srgbClr val="888888"/>
                </a:solidFill>
              </a:defRPr>
            </a:lvl7pPr>
            <a:lvl8pPr marL="3657863" lvl="7" indent="-228618" algn="l">
              <a:lnSpc>
                <a:spcPct val="90000"/>
              </a:lnSpc>
              <a:spcBef>
                <a:spcPts val="500"/>
              </a:spcBef>
              <a:spcAft>
                <a:spcPts val="0"/>
              </a:spcAft>
              <a:buClr>
                <a:srgbClr val="888888"/>
              </a:buClr>
              <a:buSzPts val="1600"/>
              <a:buNone/>
              <a:defRPr sz="1600">
                <a:solidFill>
                  <a:srgbClr val="888888"/>
                </a:solidFill>
              </a:defRPr>
            </a:lvl8pPr>
            <a:lvl9pPr marL="4115095" lvl="8" indent="-228618"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1" y="635635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5" y="635635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1" y="635635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46" name="Google Shape;46;p11"/>
          <p:cNvPicPr preferRelativeResize="0"/>
          <p:nvPr/>
        </p:nvPicPr>
        <p:blipFill rotWithShape="1">
          <a:blip r:embed="rId2">
            <a:alphaModFix/>
          </a:blip>
          <a:srcRect/>
          <a:stretch/>
        </p:blipFill>
        <p:spPr>
          <a:xfrm>
            <a:off x="8814234" y="6184987"/>
            <a:ext cx="3225399"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5"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1" y="1825626"/>
            <a:ext cx="5181600" cy="4351338"/>
          </a:xfrm>
          <a:prstGeom prst="rect">
            <a:avLst/>
          </a:prstGeom>
          <a:noFill/>
          <a:ln>
            <a:noFill/>
          </a:ln>
        </p:spPr>
        <p:txBody>
          <a:bodyPr spcFirstLastPara="1" wrap="square" lIns="91425" tIns="45700" rIns="91425" bIns="45700" anchor="t" anchorCtr="0">
            <a:normAutofit/>
          </a:bodyPr>
          <a:lstStyle>
            <a:lvl1pPr marL="457232" lvl="0" indent="-342925" algn="l">
              <a:lnSpc>
                <a:spcPct val="90000"/>
              </a:lnSpc>
              <a:spcBef>
                <a:spcPts val="1001"/>
              </a:spcBef>
              <a:spcAft>
                <a:spcPts val="0"/>
              </a:spcAft>
              <a:buClr>
                <a:schemeClr val="dk1"/>
              </a:buClr>
              <a:buSzPts val="1800"/>
              <a:buChar char="•"/>
              <a:defRPr/>
            </a:lvl1pPr>
            <a:lvl2pPr marL="914465" lvl="1" indent="-342925" algn="l">
              <a:lnSpc>
                <a:spcPct val="90000"/>
              </a:lnSpc>
              <a:spcBef>
                <a:spcPts val="500"/>
              </a:spcBef>
              <a:spcAft>
                <a:spcPts val="0"/>
              </a:spcAft>
              <a:buClr>
                <a:schemeClr val="dk1"/>
              </a:buClr>
              <a:buSzPts val="1800"/>
              <a:buChar char="•"/>
              <a:defRPr/>
            </a:lvl2pPr>
            <a:lvl3pPr marL="1371699" lvl="2" indent="-342925" algn="l">
              <a:lnSpc>
                <a:spcPct val="90000"/>
              </a:lnSpc>
              <a:spcBef>
                <a:spcPts val="500"/>
              </a:spcBef>
              <a:spcAft>
                <a:spcPts val="0"/>
              </a:spcAft>
              <a:buClr>
                <a:schemeClr val="dk1"/>
              </a:buClr>
              <a:buSzPts val="1800"/>
              <a:buChar char="•"/>
              <a:defRPr/>
            </a:lvl3pPr>
            <a:lvl4pPr marL="1828931" lvl="3" indent="-342925" algn="l">
              <a:lnSpc>
                <a:spcPct val="90000"/>
              </a:lnSpc>
              <a:spcBef>
                <a:spcPts val="500"/>
              </a:spcBef>
              <a:spcAft>
                <a:spcPts val="0"/>
              </a:spcAft>
              <a:buClr>
                <a:schemeClr val="dk1"/>
              </a:buClr>
              <a:buSzPts val="1800"/>
              <a:buChar char="•"/>
              <a:defRPr/>
            </a:lvl4pPr>
            <a:lvl5pPr marL="2286165" lvl="4" indent="-342925" algn="l">
              <a:lnSpc>
                <a:spcPct val="90000"/>
              </a:lnSpc>
              <a:spcBef>
                <a:spcPts val="500"/>
              </a:spcBef>
              <a:spcAft>
                <a:spcPts val="0"/>
              </a:spcAft>
              <a:buClr>
                <a:schemeClr val="dk1"/>
              </a:buClr>
              <a:buSzPts val="1800"/>
              <a:buChar char="•"/>
              <a:defRPr/>
            </a:lvl5pPr>
            <a:lvl6pPr marL="2743398" lvl="5" indent="-342925" algn="l">
              <a:lnSpc>
                <a:spcPct val="90000"/>
              </a:lnSpc>
              <a:spcBef>
                <a:spcPts val="500"/>
              </a:spcBef>
              <a:spcAft>
                <a:spcPts val="0"/>
              </a:spcAft>
              <a:buClr>
                <a:schemeClr val="dk1"/>
              </a:buClr>
              <a:buSzPts val="1800"/>
              <a:buChar char="•"/>
              <a:defRPr/>
            </a:lvl6pPr>
            <a:lvl7pPr marL="3200630" lvl="6" indent="-342925" algn="l">
              <a:lnSpc>
                <a:spcPct val="90000"/>
              </a:lnSpc>
              <a:spcBef>
                <a:spcPts val="500"/>
              </a:spcBef>
              <a:spcAft>
                <a:spcPts val="0"/>
              </a:spcAft>
              <a:buClr>
                <a:schemeClr val="dk1"/>
              </a:buClr>
              <a:buSzPts val="1800"/>
              <a:buChar char="•"/>
              <a:defRPr/>
            </a:lvl7pPr>
            <a:lvl8pPr marL="3657863" lvl="7" indent="-342925" algn="l">
              <a:lnSpc>
                <a:spcPct val="90000"/>
              </a:lnSpc>
              <a:spcBef>
                <a:spcPts val="500"/>
              </a:spcBef>
              <a:spcAft>
                <a:spcPts val="0"/>
              </a:spcAft>
              <a:buClr>
                <a:schemeClr val="dk1"/>
              </a:buClr>
              <a:buSzPts val="1800"/>
              <a:buChar char="•"/>
              <a:defRPr/>
            </a:lvl8pPr>
            <a:lvl9pPr marL="4115095" lvl="8" indent="-342925"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1" y="1825626"/>
            <a:ext cx="5181600" cy="4351338"/>
          </a:xfrm>
          <a:prstGeom prst="rect">
            <a:avLst/>
          </a:prstGeom>
          <a:noFill/>
          <a:ln>
            <a:noFill/>
          </a:ln>
        </p:spPr>
        <p:txBody>
          <a:bodyPr spcFirstLastPara="1" wrap="square" lIns="91425" tIns="45700" rIns="91425" bIns="45700" anchor="t" anchorCtr="0">
            <a:normAutofit/>
          </a:bodyPr>
          <a:lstStyle>
            <a:lvl1pPr marL="457232" lvl="0" indent="-342925" algn="l">
              <a:lnSpc>
                <a:spcPct val="90000"/>
              </a:lnSpc>
              <a:spcBef>
                <a:spcPts val="1001"/>
              </a:spcBef>
              <a:spcAft>
                <a:spcPts val="0"/>
              </a:spcAft>
              <a:buClr>
                <a:schemeClr val="dk1"/>
              </a:buClr>
              <a:buSzPts val="1800"/>
              <a:buChar char="•"/>
              <a:defRPr/>
            </a:lvl1pPr>
            <a:lvl2pPr marL="914465" lvl="1" indent="-342925" algn="l">
              <a:lnSpc>
                <a:spcPct val="90000"/>
              </a:lnSpc>
              <a:spcBef>
                <a:spcPts val="500"/>
              </a:spcBef>
              <a:spcAft>
                <a:spcPts val="0"/>
              </a:spcAft>
              <a:buClr>
                <a:schemeClr val="dk1"/>
              </a:buClr>
              <a:buSzPts val="1800"/>
              <a:buChar char="•"/>
              <a:defRPr/>
            </a:lvl2pPr>
            <a:lvl3pPr marL="1371699" lvl="2" indent="-342925" algn="l">
              <a:lnSpc>
                <a:spcPct val="90000"/>
              </a:lnSpc>
              <a:spcBef>
                <a:spcPts val="500"/>
              </a:spcBef>
              <a:spcAft>
                <a:spcPts val="0"/>
              </a:spcAft>
              <a:buClr>
                <a:schemeClr val="dk1"/>
              </a:buClr>
              <a:buSzPts val="1800"/>
              <a:buChar char="•"/>
              <a:defRPr/>
            </a:lvl3pPr>
            <a:lvl4pPr marL="1828931" lvl="3" indent="-342925" algn="l">
              <a:lnSpc>
                <a:spcPct val="90000"/>
              </a:lnSpc>
              <a:spcBef>
                <a:spcPts val="500"/>
              </a:spcBef>
              <a:spcAft>
                <a:spcPts val="0"/>
              </a:spcAft>
              <a:buClr>
                <a:schemeClr val="dk1"/>
              </a:buClr>
              <a:buSzPts val="1800"/>
              <a:buChar char="•"/>
              <a:defRPr/>
            </a:lvl4pPr>
            <a:lvl5pPr marL="2286165" lvl="4" indent="-342925" algn="l">
              <a:lnSpc>
                <a:spcPct val="90000"/>
              </a:lnSpc>
              <a:spcBef>
                <a:spcPts val="500"/>
              </a:spcBef>
              <a:spcAft>
                <a:spcPts val="0"/>
              </a:spcAft>
              <a:buClr>
                <a:schemeClr val="dk1"/>
              </a:buClr>
              <a:buSzPts val="1800"/>
              <a:buChar char="•"/>
              <a:defRPr/>
            </a:lvl5pPr>
            <a:lvl6pPr marL="2743398" lvl="5" indent="-342925" algn="l">
              <a:lnSpc>
                <a:spcPct val="90000"/>
              </a:lnSpc>
              <a:spcBef>
                <a:spcPts val="500"/>
              </a:spcBef>
              <a:spcAft>
                <a:spcPts val="0"/>
              </a:spcAft>
              <a:buClr>
                <a:schemeClr val="dk1"/>
              </a:buClr>
              <a:buSzPts val="1800"/>
              <a:buChar char="•"/>
              <a:defRPr/>
            </a:lvl6pPr>
            <a:lvl7pPr marL="3200630" lvl="6" indent="-342925" algn="l">
              <a:lnSpc>
                <a:spcPct val="90000"/>
              </a:lnSpc>
              <a:spcBef>
                <a:spcPts val="500"/>
              </a:spcBef>
              <a:spcAft>
                <a:spcPts val="0"/>
              </a:spcAft>
              <a:buClr>
                <a:schemeClr val="dk1"/>
              </a:buClr>
              <a:buSzPts val="1800"/>
              <a:buChar char="•"/>
              <a:defRPr/>
            </a:lvl7pPr>
            <a:lvl8pPr marL="3657863" lvl="7" indent="-342925" algn="l">
              <a:lnSpc>
                <a:spcPct val="90000"/>
              </a:lnSpc>
              <a:spcBef>
                <a:spcPts val="500"/>
              </a:spcBef>
              <a:spcAft>
                <a:spcPts val="0"/>
              </a:spcAft>
              <a:buClr>
                <a:schemeClr val="dk1"/>
              </a:buClr>
              <a:buSzPts val="1800"/>
              <a:buChar char="•"/>
              <a:defRPr/>
            </a:lvl8pPr>
            <a:lvl9pPr marL="4115095" lvl="8" indent="-342925"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1" y="635635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5" y="635635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1" y="635635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54" name="Google Shape;54;p12"/>
          <p:cNvPicPr preferRelativeResize="0"/>
          <p:nvPr/>
        </p:nvPicPr>
        <p:blipFill rotWithShape="1">
          <a:blip r:embed="rId2">
            <a:alphaModFix/>
          </a:blip>
          <a:srcRect/>
          <a:stretch/>
        </p:blipFill>
        <p:spPr>
          <a:xfrm>
            <a:off x="8814234" y="6184987"/>
            <a:ext cx="3225399"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9"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95" y="1681163"/>
            <a:ext cx="5157787" cy="823912"/>
          </a:xfrm>
          <a:prstGeom prst="rect">
            <a:avLst/>
          </a:prstGeom>
          <a:noFill/>
          <a:ln>
            <a:noFill/>
          </a:ln>
        </p:spPr>
        <p:txBody>
          <a:bodyPr spcFirstLastPara="1" wrap="square" lIns="91425" tIns="45700" rIns="91425" bIns="45700" anchor="b" anchorCtr="0">
            <a:normAutofit/>
          </a:bodyPr>
          <a:lstStyle>
            <a:lvl1pPr marL="457232" lvl="0" indent="-228618" algn="l">
              <a:lnSpc>
                <a:spcPct val="90000"/>
              </a:lnSpc>
              <a:spcBef>
                <a:spcPts val="1001"/>
              </a:spcBef>
              <a:spcAft>
                <a:spcPts val="0"/>
              </a:spcAft>
              <a:buClr>
                <a:schemeClr val="dk1"/>
              </a:buClr>
              <a:buSzPts val="2400"/>
              <a:buNone/>
              <a:defRPr sz="2400" b="1"/>
            </a:lvl1pPr>
            <a:lvl2pPr marL="914465" lvl="1" indent="-228618" algn="l">
              <a:lnSpc>
                <a:spcPct val="90000"/>
              </a:lnSpc>
              <a:spcBef>
                <a:spcPts val="500"/>
              </a:spcBef>
              <a:spcAft>
                <a:spcPts val="0"/>
              </a:spcAft>
              <a:buClr>
                <a:schemeClr val="dk1"/>
              </a:buClr>
              <a:buSzPts val="2000"/>
              <a:buNone/>
              <a:defRPr sz="2000" b="1"/>
            </a:lvl2pPr>
            <a:lvl3pPr marL="1371699" lvl="2" indent="-228618" algn="l">
              <a:lnSpc>
                <a:spcPct val="90000"/>
              </a:lnSpc>
              <a:spcBef>
                <a:spcPts val="500"/>
              </a:spcBef>
              <a:spcAft>
                <a:spcPts val="0"/>
              </a:spcAft>
              <a:buClr>
                <a:schemeClr val="dk1"/>
              </a:buClr>
              <a:buSzPts val="1800"/>
              <a:buNone/>
              <a:defRPr sz="1801" b="1"/>
            </a:lvl3pPr>
            <a:lvl4pPr marL="1828931" lvl="3" indent="-228618" algn="l">
              <a:lnSpc>
                <a:spcPct val="90000"/>
              </a:lnSpc>
              <a:spcBef>
                <a:spcPts val="500"/>
              </a:spcBef>
              <a:spcAft>
                <a:spcPts val="0"/>
              </a:spcAft>
              <a:buClr>
                <a:schemeClr val="dk1"/>
              </a:buClr>
              <a:buSzPts val="1600"/>
              <a:buNone/>
              <a:defRPr sz="1600" b="1"/>
            </a:lvl4pPr>
            <a:lvl5pPr marL="2286165" lvl="4" indent="-228618" algn="l">
              <a:lnSpc>
                <a:spcPct val="90000"/>
              </a:lnSpc>
              <a:spcBef>
                <a:spcPts val="500"/>
              </a:spcBef>
              <a:spcAft>
                <a:spcPts val="0"/>
              </a:spcAft>
              <a:buClr>
                <a:schemeClr val="dk1"/>
              </a:buClr>
              <a:buSzPts val="1600"/>
              <a:buNone/>
              <a:defRPr sz="1600" b="1"/>
            </a:lvl5pPr>
            <a:lvl6pPr marL="2743398" lvl="5" indent="-228618" algn="l">
              <a:lnSpc>
                <a:spcPct val="90000"/>
              </a:lnSpc>
              <a:spcBef>
                <a:spcPts val="500"/>
              </a:spcBef>
              <a:spcAft>
                <a:spcPts val="0"/>
              </a:spcAft>
              <a:buClr>
                <a:schemeClr val="dk1"/>
              </a:buClr>
              <a:buSzPts val="1600"/>
              <a:buNone/>
              <a:defRPr sz="1600" b="1"/>
            </a:lvl6pPr>
            <a:lvl7pPr marL="3200630" lvl="6" indent="-228618" algn="l">
              <a:lnSpc>
                <a:spcPct val="90000"/>
              </a:lnSpc>
              <a:spcBef>
                <a:spcPts val="500"/>
              </a:spcBef>
              <a:spcAft>
                <a:spcPts val="0"/>
              </a:spcAft>
              <a:buClr>
                <a:schemeClr val="dk1"/>
              </a:buClr>
              <a:buSzPts val="1600"/>
              <a:buNone/>
              <a:defRPr sz="1600" b="1"/>
            </a:lvl7pPr>
            <a:lvl8pPr marL="3657863" lvl="7" indent="-228618" algn="l">
              <a:lnSpc>
                <a:spcPct val="90000"/>
              </a:lnSpc>
              <a:spcBef>
                <a:spcPts val="500"/>
              </a:spcBef>
              <a:spcAft>
                <a:spcPts val="0"/>
              </a:spcAft>
              <a:buClr>
                <a:schemeClr val="dk1"/>
              </a:buClr>
              <a:buSzPts val="1600"/>
              <a:buNone/>
              <a:defRPr sz="1600" b="1"/>
            </a:lvl8pPr>
            <a:lvl9pPr marL="4115095" lvl="8" indent="-228618"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95" y="2505077"/>
            <a:ext cx="5157787" cy="3684588"/>
          </a:xfrm>
          <a:prstGeom prst="rect">
            <a:avLst/>
          </a:prstGeom>
          <a:noFill/>
          <a:ln>
            <a:noFill/>
          </a:ln>
        </p:spPr>
        <p:txBody>
          <a:bodyPr spcFirstLastPara="1" wrap="square" lIns="91425" tIns="45700" rIns="91425" bIns="45700" anchor="t" anchorCtr="0">
            <a:normAutofit/>
          </a:bodyPr>
          <a:lstStyle>
            <a:lvl1pPr marL="457232" lvl="0" indent="-342925" algn="l">
              <a:lnSpc>
                <a:spcPct val="90000"/>
              </a:lnSpc>
              <a:spcBef>
                <a:spcPts val="1001"/>
              </a:spcBef>
              <a:spcAft>
                <a:spcPts val="0"/>
              </a:spcAft>
              <a:buClr>
                <a:schemeClr val="dk1"/>
              </a:buClr>
              <a:buSzPts val="1800"/>
              <a:buChar char="•"/>
              <a:defRPr/>
            </a:lvl1pPr>
            <a:lvl2pPr marL="914465" lvl="1" indent="-342925" algn="l">
              <a:lnSpc>
                <a:spcPct val="90000"/>
              </a:lnSpc>
              <a:spcBef>
                <a:spcPts val="500"/>
              </a:spcBef>
              <a:spcAft>
                <a:spcPts val="0"/>
              </a:spcAft>
              <a:buClr>
                <a:schemeClr val="dk1"/>
              </a:buClr>
              <a:buSzPts val="1800"/>
              <a:buChar char="•"/>
              <a:defRPr/>
            </a:lvl2pPr>
            <a:lvl3pPr marL="1371699" lvl="2" indent="-342925" algn="l">
              <a:lnSpc>
                <a:spcPct val="90000"/>
              </a:lnSpc>
              <a:spcBef>
                <a:spcPts val="500"/>
              </a:spcBef>
              <a:spcAft>
                <a:spcPts val="0"/>
              </a:spcAft>
              <a:buClr>
                <a:schemeClr val="dk1"/>
              </a:buClr>
              <a:buSzPts val="1800"/>
              <a:buChar char="•"/>
              <a:defRPr/>
            </a:lvl3pPr>
            <a:lvl4pPr marL="1828931" lvl="3" indent="-342925" algn="l">
              <a:lnSpc>
                <a:spcPct val="90000"/>
              </a:lnSpc>
              <a:spcBef>
                <a:spcPts val="500"/>
              </a:spcBef>
              <a:spcAft>
                <a:spcPts val="0"/>
              </a:spcAft>
              <a:buClr>
                <a:schemeClr val="dk1"/>
              </a:buClr>
              <a:buSzPts val="1800"/>
              <a:buChar char="•"/>
              <a:defRPr/>
            </a:lvl4pPr>
            <a:lvl5pPr marL="2286165" lvl="4" indent="-342925" algn="l">
              <a:lnSpc>
                <a:spcPct val="90000"/>
              </a:lnSpc>
              <a:spcBef>
                <a:spcPts val="500"/>
              </a:spcBef>
              <a:spcAft>
                <a:spcPts val="0"/>
              </a:spcAft>
              <a:buClr>
                <a:schemeClr val="dk1"/>
              </a:buClr>
              <a:buSzPts val="1800"/>
              <a:buChar char="•"/>
              <a:defRPr/>
            </a:lvl5pPr>
            <a:lvl6pPr marL="2743398" lvl="5" indent="-342925" algn="l">
              <a:lnSpc>
                <a:spcPct val="90000"/>
              </a:lnSpc>
              <a:spcBef>
                <a:spcPts val="500"/>
              </a:spcBef>
              <a:spcAft>
                <a:spcPts val="0"/>
              </a:spcAft>
              <a:buClr>
                <a:schemeClr val="dk1"/>
              </a:buClr>
              <a:buSzPts val="1800"/>
              <a:buChar char="•"/>
              <a:defRPr/>
            </a:lvl6pPr>
            <a:lvl7pPr marL="3200630" lvl="6" indent="-342925" algn="l">
              <a:lnSpc>
                <a:spcPct val="90000"/>
              </a:lnSpc>
              <a:spcBef>
                <a:spcPts val="500"/>
              </a:spcBef>
              <a:spcAft>
                <a:spcPts val="0"/>
              </a:spcAft>
              <a:buClr>
                <a:schemeClr val="dk1"/>
              </a:buClr>
              <a:buSzPts val="1800"/>
              <a:buChar char="•"/>
              <a:defRPr/>
            </a:lvl7pPr>
            <a:lvl8pPr marL="3657863" lvl="7" indent="-342925" algn="l">
              <a:lnSpc>
                <a:spcPct val="90000"/>
              </a:lnSpc>
              <a:spcBef>
                <a:spcPts val="500"/>
              </a:spcBef>
              <a:spcAft>
                <a:spcPts val="0"/>
              </a:spcAft>
              <a:buClr>
                <a:schemeClr val="dk1"/>
              </a:buClr>
              <a:buSzPts val="1800"/>
              <a:buChar char="•"/>
              <a:defRPr/>
            </a:lvl8pPr>
            <a:lvl9pPr marL="4115095" lvl="8" indent="-342925"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5" y="1681163"/>
            <a:ext cx="5183188" cy="823912"/>
          </a:xfrm>
          <a:prstGeom prst="rect">
            <a:avLst/>
          </a:prstGeom>
          <a:noFill/>
          <a:ln>
            <a:noFill/>
          </a:ln>
        </p:spPr>
        <p:txBody>
          <a:bodyPr spcFirstLastPara="1" wrap="square" lIns="91425" tIns="45700" rIns="91425" bIns="45700" anchor="b" anchorCtr="0">
            <a:normAutofit/>
          </a:bodyPr>
          <a:lstStyle>
            <a:lvl1pPr marL="457232" lvl="0" indent="-228618" algn="l">
              <a:lnSpc>
                <a:spcPct val="90000"/>
              </a:lnSpc>
              <a:spcBef>
                <a:spcPts val="1001"/>
              </a:spcBef>
              <a:spcAft>
                <a:spcPts val="0"/>
              </a:spcAft>
              <a:buClr>
                <a:schemeClr val="dk1"/>
              </a:buClr>
              <a:buSzPts val="2400"/>
              <a:buNone/>
              <a:defRPr sz="2400" b="1"/>
            </a:lvl1pPr>
            <a:lvl2pPr marL="914465" lvl="1" indent="-228618" algn="l">
              <a:lnSpc>
                <a:spcPct val="90000"/>
              </a:lnSpc>
              <a:spcBef>
                <a:spcPts val="500"/>
              </a:spcBef>
              <a:spcAft>
                <a:spcPts val="0"/>
              </a:spcAft>
              <a:buClr>
                <a:schemeClr val="dk1"/>
              </a:buClr>
              <a:buSzPts val="2000"/>
              <a:buNone/>
              <a:defRPr sz="2000" b="1"/>
            </a:lvl2pPr>
            <a:lvl3pPr marL="1371699" lvl="2" indent="-228618" algn="l">
              <a:lnSpc>
                <a:spcPct val="90000"/>
              </a:lnSpc>
              <a:spcBef>
                <a:spcPts val="500"/>
              </a:spcBef>
              <a:spcAft>
                <a:spcPts val="0"/>
              </a:spcAft>
              <a:buClr>
                <a:schemeClr val="dk1"/>
              </a:buClr>
              <a:buSzPts val="1800"/>
              <a:buNone/>
              <a:defRPr sz="1801" b="1"/>
            </a:lvl3pPr>
            <a:lvl4pPr marL="1828931" lvl="3" indent="-228618" algn="l">
              <a:lnSpc>
                <a:spcPct val="90000"/>
              </a:lnSpc>
              <a:spcBef>
                <a:spcPts val="500"/>
              </a:spcBef>
              <a:spcAft>
                <a:spcPts val="0"/>
              </a:spcAft>
              <a:buClr>
                <a:schemeClr val="dk1"/>
              </a:buClr>
              <a:buSzPts val="1600"/>
              <a:buNone/>
              <a:defRPr sz="1600" b="1"/>
            </a:lvl4pPr>
            <a:lvl5pPr marL="2286165" lvl="4" indent="-228618" algn="l">
              <a:lnSpc>
                <a:spcPct val="90000"/>
              </a:lnSpc>
              <a:spcBef>
                <a:spcPts val="500"/>
              </a:spcBef>
              <a:spcAft>
                <a:spcPts val="0"/>
              </a:spcAft>
              <a:buClr>
                <a:schemeClr val="dk1"/>
              </a:buClr>
              <a:buSzPts val="1600"/>
              <a:buNone/>
              <a:defRPr sz="1600" b="1"/>
            </a:lvl5pPr>
            <a:lvl6pPr marL="2743398" lvl="5" indent="-228618" algn="l">
              <a:lnSpc>
                <a:spcPct val="90000"/>
              </a:lnSpc>
              <a:spcBef>
                <a:spcPts val="500"/>
              </a:spcBef>
              <a:spcAft>
                <a:spcPts val="0"/>
              </a:spcAft>
              <a:buClr>
                <a:schemeClr val="dk1"/>
              </a:buClr>
              <a:buSzPts val="1600"/>
              <a:buNone/>
              <a:defRPr sz="1600" b="1"/>
            </a:lvl6pPr>
            <a:lvl7pPr marL="3200630" lvl="6" indent="-228618" algn="l">
              <a:lnSpc>
                <a:spcPct val="90000"/>
              </a:lnSpc>
              <a:spcBef>
                <a:spcPts val="500"/>
              </a:spcBef>
              <a:spcAft>
                <a:spcPts val="0"/>
              </a:spcAft>
              <a:buClr>
                <a:schemeClr val="dk1"/>
              </a:buClr>
              <a:buSzPts val="1600"/>
              <a:buNone/>
              <a:defRPr sz="1600" b="1"/>
            </a:lvl7pPr>
            <a:lvl8pPr marL="3657863" lvl="7" indent="-228618" algn="l">
              <a:lnSpc>
                <a:spcPct val="90000"/>
              </a:lnSpc>
              <a:spcBef>
                <a:spcPts val="500"/>
              </a:spcBef>
              <a:spcAft>
                <a:spcPts val="0"/>
              </a:spcAft>
              <a:buClr>
                <a:schemeClr val="dk1"/>
              </a:buClr>
              <a:buSzPts val="1600"/>
              <a:buNone/>
              <a:defRPr sz="1600" b="1"/>
            </a:lvl8pPr>
            <a:lvl9pPr marL="4115095" lvl="8" indent="-228618"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5" y="2505077"/>
            <a:ext cx="5183188" cy="3684588"/>
          </a:xfrm>
          <a:prstGeom prst="rect">
            <a:avLst/>
          </a:prstGeom>
          <a:noFill/>
          <a:ln>
            <a:noFill/>
          </a:ln>
        </p:spPr>
        <p:txBody>
          <a:bodyPr spcFirstLastPara="1" wrap="square" lIns="91425" tIns="45700" rIns="91425" bIns="45700" anchor="t" anchorCtr="0">
            <a:normAutofit/>
          </a:bodyPr>
          <a:lstStyle>
            <a:lvl1pPr marL="457232" lvl="0" indent="-342925" algn="l">
              <a:lnSpc>
                <a:spcPct val="90000"/>
              </a:lnSpc>
              <a:spcBef>
                <a:spcPts val="1001"/>
              </a:spcBef>
              <a:spcAft>
                <a:spcPts val="0"/>
              </a:spcAft>
              <a:buClr>
                <a:schemeClr val="dk1"/>
              </a:buClr>
              <a:buSzPts val="1800"/>
              <a:buChar char="•"/>
              <a:defRPr/>
            </a:lvl1pPr>
            <a:lvl2pPr marL="914465" lvl="1" indent="-342925" algn="l">
              <a:lnSpc>
                <a:spcPct val="90000"/>
              </a:lnSpc>
              <a:spcBef>
                <a:spcPts val="500"/>
              </a:spcBef>
              <a:spcAft>
                <a:spcPts val="0"/>
              </a:spcAft>
              <a:buClr>
                <a:schemeClr val="dk1"/>
              </a:buClr>
              <a:buSzPts val="1800"/>
              <a:buChar char="•"/>
              <a:defRPr/>
            </a:lvl2pPr>
            <a:lvl3pPr marL="1371699" lvl="2" indent="-342925" algn="l">
              <a:lnSpc>
                <a:spcPct val="90000"/>
              </a:lnSpc>
              <a:spcBef>
                <a:spcPts val="500"/>
              </a:spcBef>
              <a:spcAft>
                <a:spcPts val="0"/>
              </a:spcAft>
              <a:buClr>
                <a:schemeClr val="dk1"/>
              </a:buClr>
              <a:buSzPts val="1800"/>
              <a:buChar char="•"/>
              <a:defRPr/>
            </a:lvl3pPr>
            <a:lvl4pPr marL="1828931" lvl="3" indent="-342925" algn="l">
              <a:lnSpc>
                <a:spcPct val="90000"/>
              </a:lnSpc>
              <a:spcBef>
                <a:spcPts val="500"/>
              </a:spcBef>
              <a:spcAft>
                <a:spcPts val="0"/>
              </a:spcAft>
              <a:buClr>
                <a:schemeClr val="dk1"/>
              </a:buClr>
              <a:buSzPts val="1800"/>
              <a:buChar char="•"/>
              <a:defRPr/>
            </a:lvl4pPr>
            <a:lvl5pPr marL="2286165" lvl="4" indent="-342925" algn="l">
              <a:lnSpc>
                <a:spcPct val="90000"/>
              </a:lnSpc>
              <a:spcBef>
                <a:spcPts val="500"/>
              </a:spcBef>
              <a:spcAft>
                <a:spcPts val="0"/>
              </a:spcAft>
              <a:buClr>
                <a:schemeClr val="dk1"/>
              </a:buClr>
              <a:buSzPts val="1800"/>
              <a:buChar char="•"/>
              <a:defRPr/>
            </a:lvl5pPr>
            <a:lvl6pPr marL="2743398" lvl="5" indent="-342925" algn="l">
              <a:lnSpc>
                <a:spcPct val="90000"/>
              </a:lnSpc>
              <a:spcBef>
                <a:spcPts val="500"/>
              </a:spcBef>
              <a:spcAft>
                <a:spcPts val="0"/>
              </a:spcAft>
              <a:buClr>
                <a:schemeClr val="dk1"/>
              </a:buClr>
              <a:buSzPts val="1800"/>
              <a:buChar char="•"/>
              <a:defRPr/>
            </a:lvl6pPr>
            <a:lvl7pPr marL="3200630" lvl="6" indent="-342925" algn="l">
              <a:lnSpc>
                <a:spcPct val="90000"/>
              </a:lnSpc>
              <a:spcBef>
                <a:spcPts val="500"/>
              </a:spcBef>
              <a:spcAft>
                <a:spcPts val="0"/>
              </a:spcAft>
              <a:buClr>
                <a:schemeClr val="dk1"/>
              </a:buClr>
              <a:buSzPts val="1800"/>
              <a:buChar char="•"/>
              <a:defRPr/>
            </a:lvl7pPr>
            <a:lvl8pPr marL="3657863" lvl="7" indent="-342925" algn="l">
              <a:lnSpc>
                <a:spcPct val="90000"/>
              </a:lnSpc>
              <a:spcBef>
                <a:spcPts val="500"/>
              </a:spcBef>
              <a:spcAft>
                <a:spcPts val="0"/>
              </a:spcAft>
              <a:buClr>
                <a:schemeClr val="dk1"/>
              </a:buClr>
              <a:buSzPts val="1800"/>
              <a:buChar char="•"/>
              <a:defRPr/>
            </a:lvl8pPr>
            <a:lvl9pPr marL="4115095" lvl="8" indent="-342925"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1" y="635635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5" y="635635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1" y="635635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64" name="Google Shape;64;p13"/>
          <p:cNvPicPr preferRelativeResize="0"/>
          <p:nvPr/>
        </p:nvPicPr>
        <p:blipFill rotWithShape="1">
          <a:blip r:embed="rId2">
            <a:alphaModFix/>
          </a:blip>
          <a:srcRect/>
          <a:stretch/>
        </p:blipFill>
        <p:spPr>
          <a:xfrm>
            <a:off x="8814234" y="6184987"/>
            <a:ext cx="3225399"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93" y="457200"/>
            <a:ext cx="3932236"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94" y="987425"/>
            <a:ext cx="6172201" cy="4873625"/>
          </a:xfrm>
          <a:prstGeom prst="rect">
            <a:avLst/>
          </a:prstGeom>
          <a:noFill/>
          <a:ln>
            <a:noFill/>
          </a:ln>
        </p:spPr>
        <p:txBody>
          <a:bodyPr spcFirstLastPara="1" wrap="square" lIns="91425" tIns="45700" rIns="91425" bIns="45700" anchor="t" anchorCtr="0">
            <a:normAutofit/>
          </a:bodyPr>
          <a:lstStyle>
            <a:lvl1pPr marL="457232" lvl="0" indent="-431831" algn="l">
              <a:lnSpc>
                <a:spcPct val="90000"/>
              </a:lnSpc>
              <a:spcBef>
                <a:spcPts val="1001"/>
              </a:spcBef>
              <a:spcAft>
                <a:spcPts val="0"/>
              </a:spcAft>
              <a:buClr>
                <a:schemeClr val="dk1"/>
              </a:buClr>
              <a:buSzPts val="3200"/>
              <a:buChar char="•"/>
              <a:defRPr sz="3200"/>
            </a:lvl1pPr>
            <a:lvl2pPr marL="914465" lvl="1" indent="-406430" algn="l">
              <a:lnSpc>
                <a:spcPct val="90000"/>
              </a:lnSpc>
              <a:spcBef>
                <a:spcPts val="500"/>
              </a:spcBef>
              <a:spcAft>
                <a:spcPts val="0"/>
              </a:spcAft>
              <a:buClr>
                <a:schemeClr val="dk1"/>
              </a:buClr>
              <a:buSzPts val="2800"/>
              <a:buChar char="•"/>
              <a:defRPr sz="2800"/>
            </a:lvl2pPr>
            <a:lvl3pPr marL="1371699" lvl="2" indent="-381029" algn="l">
              <a:lnSpc>
                <a:spcPct val="90000"/>
              </a:lnSpc>
              <a:spcBef>
                <a:spcPts val="500"/>
              </a:spcBef>
              <a:spcAft>
                <a:spcPts val="0"/>
              </a:spcAft>
              <a:buClr>
                <a:schemeClr val="dk1"/>
              </a:buClr>
              <a:buSzPts val="2400"/>
              <a:buChar char="•"/>
              <a:defRPr sz="2400"/>
            </a:lvl3pPr>
            <a:lvl4pPr marL="1828931" lvl="3" indent="-355626" algn="l">
              <a:lnSpc>
                <a:spcPct val="90000"/>
              </a:lnSpc>
              <a:spcBef>
                <a:spcPts val="500"/>
              </a:spcBef>
              <a:spcAft>
                <a:spcPts val="0"/>
              </a:spcAft>
              <a:buClr>
                <a:schemeClr val="dk1"/>
              </a:buClr>
              <a:buSzPts val="2000"/>
              <a:buChar char="•"/>
              <a:defRPr sz="2000"/>
            </a:lvl4pPr>
            <a:lvl5pPr marL="2286165" lvl="4" indent="-355626" algn="l">
              <a:lnSpc>
                <a:spcPct val="90000"/>
              </a:lnSpc>
              <a:spcBef>
                <a:spcPts val="500"/>
              </a:spcBef>
              <a:spcAft>
                <a:spcPts val="0"/>
              </a:spcAft>
              <a:buClr>
                <a:schemeClr val="dk1"/>
              </a:buClr>
              <a:buSzPts val="2000"/>
              <a:buChar char="•"/>
              <a:defRPr sz="2000"/>
            </a:lvl5pPr>
            <a:lvl6pPr marL="2743398" lvl="5" indent="-355626" algn="l">
              <a:lnSpc>
                <a:spcPct val="90000"/>
              </a:lnSpc>
              <a:spcBef>
                <a:spcPts val="500"/>
              </a:spcBef>
              <a:spcAft>
                <a:spcPts val="0"/>
              </a:spcAft>
              <a:buClr>
                <a:schemeClr val="dk1"/>
              </a:buClr>
              <a:buSzPts val="2000"/>
              <a:buChar char="•"/>
              <a:defRPr sz="2000"/>
            </a:lvl6pPr>
            <a:lvl7pPr marL="3200630" lvl="6" indent="-355626" algn="l">
              <a:lnSpc>
                <a:spcPct val="90000"/>
              </a:lnSpc>
              <a:spcBef>
                <a:spcPts val="500"/>
              </a:spcBef>
              <a:spcAft>
                <a:spcPts val="0"/>
              </a:spcAft>
              <a:buClr>
                <a:schemeClr val="dk1"/>
              </a:buClr>
              <a:buSzPts val="2000"/>
              <a:buChar char="•"/>
              <a:defRPr sz="2000"/>
            </a:lvl7pPr>
            <a:lvl8pPr marL="3657863" lvl="7" indent="-355626" algn="l">
              <a:lnSpc>
                <a:spcPct val="90000"/>
              </a:lnSpc>
              <a:spcBef>
                <a:spcPts val="500"/>
              </a:spcBef>
              <a:spcAft>
                <a:spcPts val="0"/>
              </a:spcAft>
              <a:buClr>
                <a:schemeClr val="dk1"/>
              </a:buClr>
              <a:buSzPts val="2000"/>
              <a:buChar char="•"/>
              <a:defRPr sz="2000"/>
            </a:lvl8pPr>
            <a:lvl9pPr marL="4115095" lvl="8" indent="-355626"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93" y="2057400"/>
            <a:ext cx="3932236" cy="3811588"/>
          </a:xfrm>
          <a:prstGeom prst="rect">
            <a:avLst/>
          </a:prstGeom>
          <a:noFill/>
          <a:ln>
            <a:noFill/>
          </a:ln>
        </p:spPr>
        <p:txBody>
          <a:bodyPr spcFirstLastPara="1" wrap="square" lIns="91425" tIns="45700" rIns="91425" bIns="45700" anchor="t" anchorCtr="0">
            <a:normAutofit/>
          </a:bodyPr>
          <a:lstStyle>
            <a:lvl1pPr marL="457232" lvl="0" indent="-228618" algn="l">
              <a:lnSpc>
                <a:spcPct val="90000"/>
              </a:lnSpc>
              <a:spcBef>
                <a:spcPts val="1001"/>
              </a:spcBef>
              <a:spcAft>
                <a:spcPts val="0"/>
              </a:spcAft>
              <a:buClr>
                <a:schemeClr val="dk1"/>
              </a:buClr>
              <a:buSzPts val="1600"/>
              <a:buNone/>
              <a:defRPr sz="1600"/>
            </a:lvl1pPr>
            <a:lvl2pPr marL="914465" lvl="1" indent="-228618" algn="l">
              <a:lnSpc>
                <a:spcPct val="90000"/>
              </a:lnSpc>
              <a:spcBef>
                <a:spcPts val="500"/>
              </a:spcBef>
              <a:spcAft>
                <a:spcPts val="0"/>
              </a:spcAft>
              <a:buClr>
                <a:schemeClr val="dk1"/>
              </a:buClr>
              <a:buSzPts val="1400"/>
              <a:buNone/>
              <a:defRPr sz="1401"/>
            </a:lvl2pPr>
            <a:lvl3pPr marL="1371699" lvl="2" indent="-228618" algn="l">
              <a:lnSpc>
                <a:spcPct val="90000"/>
              </a:lnSpc>
              <a:spcBef>
                <a:spcPts val="500"/>
              </a:spcBef>
              <a:spcAft>
                <a:spcPts val="0"/>
              </a:spcAft>
              <a:buClr>
                <a:schemeClr val="dk1"/>
              </a:buClr>
              <a:buSzPts val="1200"/>
              <a:buNone/>
              <a:defRPr sz="1200"/>
            </a:lvl3pPr>
            <a:lvl4pPr marL="1828931" lvl="3" indent="-228618" algn="l">
              <a:lnSpc>
                <a:spcPct val="90000"/>
              </a:lnSpc>
              <a:spcBef>
                <a:spcPts val="500"/>
              </a:spcBef>
              <a:spcAft>
                <a:spcPts val="0"/>
              </a:spcAft>
              <a:buClr>
                <a:schemeClr val="dk1"/>
              </a:buClr>
              <a:buSzPts val="1000"/>
              <a:buNone/>
              <a:defRPr sz="1001"/>
            </a:lvl4pPr>
            <a:lvl5pPr marL="2286165" lvl="4" indent="-228618" algn="l">
              <a:lnSpc>
                <a:spcPct val="90000"/>
              </a:lnSpc>
              <a:spcBef>
                <a:spcPts val="500"/>
              </a:spcBef>
              <a:spcAft>
                <a:spcPts val="0"/>
              </a:spcAft>
              <a:buClr>
                <a:schemeClr val="dk1"/>
              </a:buClr>
              <a:buSzPts val="1000"/>
              <a:buNone/>
              <a:defRPr sz="1001"/>
            </a:lvl5pPr>
            <a:lvl6pPr marL="2743398" lvl="5" indent="-228618" algn="l">
              <a:lnSpc>
                <a:spcPct val="90000"/>
              </a:lnSpc>
              <a:spcBef>
                <a:spcPts val="500"/>
              </a:spcBef>
              <a:spcAft>
                <a:spcPts val="0"/>
              </a:spcAft>
              <a:buClr>
                <a:schemeClr val="dk1"/>
              </a:buClr>
              <a:buSzPts val="1000"/>
              <a:buNone/>
              <a:defRPr sz="1001"/>
            </a:lvl6pPr>
            <a:lvl7pPr marL="3200630" lvl="6" indent="-228618" algn="l">
              <a:lnSpc>
                <a:spcPct val="90000"/>
              </a:lnSpc>
              <a:spcBef>
                <a:spcPts val="500"/>
              </a:spcBef>
              <a:spcAft>
                <a:spcPts val="0"/>
              </a:spcAft>
              <a:buClr>
                <a:schemeClr val="dk1"/>
              </a:buClr>
              <a:buSzPts val="1000"/>
              <a:buNone/>
              <a:defRPr sz="1001"/>
            </a:lvl7pPr>
            <a:lvl8pPr marL="3657863" lvl="7" indent="-228618" algn="l">
              <a:lnSpc>
                <a:spcPct val="90000"/>
              </a:lnSpc>
              <a:spcBef>
                <a:spcPts val="500"/>
              </a:spcBef>
              <a:spcAft>
                <a:spcPts val="0"/>
              </a:spcAft>
              <a:buClr>
                <a:schemeClr val="dk1"/>
              </a:buClr>
              <a:buSzPts val="1000"/>
              <a:buNone/>
              <a:defRPr sz="1001"/>
            </a:lvl8pPr>
            <a:lvl9pPr marL="4115095" lvl="8" indent="-228618" algn="l">
              <a:lnSpc>
                <a:spcPct val="90000"/>
              </a:lnSpc>
              <a:spcBef>
                <a:spcPts val="500"/>
              </a:spcBef>
              <a:spcAft>
                <a:spcPts val="0"/>
              </a:spcAft>
              <a:buClr>
                <a:schemeClr val="dk1"/>
              </a:buClr>
              <a:buSzPts val="1000"/>
              <a:buNone/>
              <a:defRPr sz="1001"/>
            </a:lvl9pPr>
          </a:lstStyle>
          <a:p>
            <a:endParaRPr/>
          </a:p>
        </p:txBody>
      </p:sp>
      <p:sp>
        <p:nvSpPr>
          <p:cNvPr id="69" name="Google Shape;69;p14"/>
          <p:cNvSpPr txBox="1">
            <a:spLocks noGrp="1"/>
          </p:cNvSpPr>
          <p:nvPr>
            <p:ph type="dt" idx="10"/>
          </p:nvPr>
        </p:nvSpPr>
        <p:spPr>
          <a:xfrm>
            <a:off x="838201" y="635635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5" y="635635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1" y="635635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72" name="Google Shape;72;p14"/>
          <p:cNvPicPr preferRelativeResize="0"/>
          <p:nvPr/>
        </p:nvPicPr>
        <p:blipFill rotWithShape="1">
          <a:blip r:embed="rId2">
            <a:alphaModFix/>
          </a:blip>
          <a:srcRect/>
          <a:stretch/>
        </p:blipFill>
        <p:spPr>
          <a:xfrm>
            <a:off x="8814234" y="6184987"/>
            <a:ext cx="3225399"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93" y="457200"/>
            <a:ext cx="3932236"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94" y="987425"/>
            <a:ext cx="6172201" cy="4873625"/>
          </a:xfrm>
          <a:prstGeom prst="rect">
            <a:avLst/>
          </a:prstGeom>
          <a:noFill/>
          <a:ln>
            <a:noFill/>
          </a:ln>
        </p:spPr>
      </p:sp>
      <p:sp>
        <p:nvSpPr>
          <p:cNvPr id="76" name="Google Shape;76;p15"/>
          <p:cNvSpPr txBox="1">
            <a:spLocks noGrp="1"/>
          </p:cNvSpPr>
          <p:nvPr>
            <p:ph type="body" idx="1"/>
          </p:nvPr>
        </p:nvSpPr>
        <p:spPr>
          <a:xfrm>
            <a:off x="839793" y="2057400"/>
            <a:ext cx="3932236" cy="3811588"/>
          </a:xfrm>
          <a:prstGeom prst="rect">
            <a:avLst/>
          </a:prstGeom>
          <a:noFill/>
          <a:ln>
            <a:noFill/>
          </a:ln>
        </p:spPr>
        <p:txBody>
          <a:bodyPr spcFirstLastPara="1" wrap="square" lIns="91425" tIns="45700" rIns="91425" bIns="45700" anchor="t" anchorCtr="0">
            <a:normAutofit/>
          </a:bodyPr>
          <a:lstStyle>
            <a:lvl1pPr marL="457232" lvl="0" indent="-228618" algn="l">
              <a:lnSpc>
                <a:spcPct val="90000"/>
              </a:lnSpc>
              <a:spcBef>
                <a:spcPts val="1001"/>
              </a:spcBef>
              <a:spcAft>
                <a:spcPts val="0"/>
              </a:spcAft>
              <a:buClr>
                <a:schemeClr val="dk1"/>
              </a:buClr>
              <a:buSzPts val="1600"/>
              <a:buNone/>
              <a:defRPr sz="1600"/>
            </a:lvl1pPr>
            <a:lvl2pPr marL="914465" lvl="1" indent="-228618" algn="l">
              <a:lnSpc>
                <a:spcPct val="90000"/>
              </a:lnSpc>
              <a:spcBef>
                <a:spcPts val="500"/>
              </a:spcBef>
              <a:spcAft>
                <a:spcPts val="0"/>
              </a:spcAft>
              <a:buClr>
                <a:schemeClr val="dk1"/>
              </a:buClr>
              <a:buSzPts val="1400"/>
              <a:buNone/>
              <a:defRPr sz="1401"/>
            </a:lvl2pPr>
            <a:lvl3pPr marL="1371699" lvl="2" indent="-228618" algn="l">
              <a:lnSpc>
                <a:spcPct val="90000"/>
              </a:lnSpc>
              <a:spcBef>
                <a:spcPts val="500"/>
              </a:spcBef>
              <a:spcAft>
                <a:spcPts val="0"/>
              </a:spcAft>
              <a:buClr>
                <a:schemeClr val="dk1"/>
              </a:buClr>
              <a:buSzPts val="1200"/>
              <a:buNone/>
              <a:defRPr sz="1200"/>
            </a:lvl3pPr>
            <a:lvl4pPr marL="1828931" lvl="3" indent="-228618" algn="l">
              <a:lnSpc>
                <a:spcPct val="90000"/>
              </a:lnSpc>
              <a:spcBef>
                <a:spcPts val="500"/>
              </a:spcBef>
              <a:spcAft>
                <a:spcPts val="0"/>
              </a:spcAft>
              <a:buClr>
                <a:schemeClr val="dk1"/>
              </a:buClr>
              <a:buSzPts val="1000"/>
              <a:buNone/>
              <a:defRPr sz="1001"/>
            </a:lvl4pPr>
            <a:lvl5pPr marL="2286165" lvl="4" indent="-228618" algn="l">
              <a:lnSpc>
                <a:spcPct val="90000"/>
              </a:lnSpc>
              <a:spcBef>
                <a:spcPts val="500"/>
              </a:spcBef>
              <a:spcAft>
                <a:spcPts val="0"/>
              </a:spcAft>
              <a:buClr>
                <a:schemeClr val="dk1"/>
              </a:buClr>
              <a:buSzPts val="1000"/>
              <a:buNone/>
              <a:defRPr sz="1001"/>
            </a:lvl5pPr>
            <a:lvl6pPr marL="2743398" lvl="5" indent="-228618" algn="l">
              <a:lnSpc>
                <a:spcPct val="90000"/>
              </a:lnSpc>
              <a:spcBef>
                <a:spcPts val="500"/>
              </a:spcBef>
              <a:spcAft>
                <a:spcPts val="0"/>
              </a:spcAft>
              <a:buClr>
                <a:schemeClr val="dk1"/>
              </a:buClr>
              <a:buSzPts val="1000"/>
              <a:buNone/>
              <a:defRPr sz="1001"/>
            </a:lvl6pPr>
            <a:lvl7pPr marL="3200630" lvl="6" indent="-228618" algn="l">
              <a:lnSpc>
                <a:spcPct val="90000"/>
              </a:lnSpc>
              <a:spcBef>
                <a:spcPts val="500"/>
              </a:spcBef>
              <a:spcAft>
                <a:spcPts val="0"/>
              </a:spcAft>
              <a:buClr>
                <a:schemeClr val="dk1"/>
              </a:buClr>
              <a:buSzPts val="1000"/>
              <a:buNone/>
              <a:defRPr sz="1001"/>
            </a:lvl7pPr>
            <a:lvl8pPr marL="3657863" lvl="7" indent="-228618" algn="l">
              <a:lnSpc>
                <a:spcPct val="90000"/>
              </a:lnSpc>
              <a:spcBef>
                <a:spcPts val="500"/>
              </a:spcBef>
              <a:spcAft>
                <a:spcPts val="0"/>
              </a:spcAft>
              <a:buClr>
                <a:schemeClr val="dk1"/>
              </a:buClr>
              <a:buSzPts val="1000"/>
              <a:buNone/>
              <a:defRPr sz="1001"/>
            </a:lvl8pPr>
            <a:lvl9pPr marL="4115095" lvl="8" indent="-228618" algn="l">
              <a:lnSpc>
                <a:spcPct val="90000"/>
              </a:lnSpc>
              <a:spcBef>
                <a:spcPts val="500"/>
              </a:spcBef>
              <a:spcAft>
                <a:spcPts val="0"/>
              </a:spcAft>
              <a:buClr>
                <a:schemeClr val="dk1"/>
              </a:buClr>
              <a:buSzPts val="1000"/>
              <a:buNone/>
              <a:defRPr sz="1001"/>
            </a:lvl9pPr>
          </a:lstStyle>
          <a:p>
            <a:endParaRPr/>
          </a:p>
        </p:txBody>
      </p:sp>
      <p:sp>
        <p:nvSpPr>
          <p:cNvPr id="77" name="Google Shape;77;p15"/>
          <p:cNvSpPr txBox="1">
            <a:spLocks noGrp="1"/>
          </p:cNvSpPr>
          <p:nvPr>
            <p:ph type="dt" idx="10"/>
          </p:nvPr>
        </p:nvSpPr>
        <p:spPr>
          <a:xfrm>
            <a:off x="838201" y="635635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5" y="635635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1" y="635635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80" name="Google Shape;80;p15"/>
          <p:cNvPicPr preferRelativeResize="0"/>
          <p:nvPr/>
        </p:nvPicPr>
        <p:blipFill rotWithShape="1">
          <a:blip r:embed="rId2">
            <a:alphaModFix/>
          </a:blip>
          <a:srcRect/>
          <a:stretch/>
        </p:blipFill>
        <p:spPr>
          <a:xfrm>
            <a:off x="8814234" y="6184987"/>
            <a:ext cx="3225399"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5" y="365127"/>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5" y="1825626"/>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1" y="6356355"/>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5" y="6356355"/>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1" y="6356355"/>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IN" smtClean="0"/>
              <a:pPr/>
              <a:t>‹#›</a:t>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hyperlink" Target="https://github.com/Satyaprakash23" TargetMode="External"/><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pixabay.com/en/linked-in-logo-company-editorial-2668696/" TargetMode="External"/><Relationship Id="rId5" Type="http://schemas.openxmlformats.org/officeDocument/2006/relationships/image" Target="../media/image3.png"/><Relationship Id="rId4" Type="http://schemas.openxmlformats.org/officeDocument/2006/relationships/hyperlink" Target="https://www.linkedin.com/in/sahoosatyaprakash" TargetMode="External"/><Relationship Id="rId9" Type="http://schemas.openxmlformats.org/officeDocument/2006/relationships/hyperlink" Target="https://linuxsi.com/regioni/venet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65967" y="-649356"/>
            <a:ext cx="12323930" cy="6858000"/>
          </a:xfrm>
          <a:prstGeom prst="rect">
            <a:avLst/>
          </a:prstGeom>
          <a:noFill/>
          <a:ln>
            <a:noFill/>
          </a:ln>
        </p:spPr>
      </p:pic>
      <p:sp>
        <p:nvSpPr>
          <p:cNvPr id="99" name="Google Shape;99;p1"/>
          <p:cNvSpPr txBox="1"/>
          <p:nvPr/>
        </p:nvSpPr>
        <p:spPr>
          <a:xfrm>
            <a:off x="2027584" y="3161400"/>
            <a:ext cx="8507897" cy="800307"/>
          </a:xfrm>
          <a:prstGeom prst="rect">
            <a:avLst/>
          </a:prstGeom>
          <a:noFill/>
          <a:ln>
            <a:noFill/>
          </a:ln>
        </p:spPr>
        <p:txBody>
          <a:bodyPr spcFirstLastPara="1" wrap="square" lIns="91426" tIns="45700" rIns="91426" bIns="45700" anchor="t" anchorCtr="0">
            <a:spAutoFit/>
          </a:bodyPr>
          <a:lstStyle/>
          <a:p>
            <a:pPr algn="ctr"/>
            <a:br>
              <a:rPr lang="en-IN" sz="1801" dirty="0">
                <a:solidFill>
                  <a:schemeClr val="dk1"/>
                </a:solidFill>
                <a:latin typeface="Calibri"/>
                <a:ea typeface="Calibri"/>
                <a:cs typeface="Calibri"/>
                <a:sym typeface="Calibri"/>
              </a:rPr>
            </a:br>
            <a:r>
              <a:rPr lang="en-IN" sz="2800" b="1" dirty="0">
                <a:solidFill>
                  <a:schemeClr val="dk1"/>
                </a:solidFill>
                <a:latin typeface="Calibri"/>
                <a:ea typeface="Calibri"/>
                <a:cs typeface="Calibri"/>
                <a:sym typeface="Calibri"/>
              </a:rPr>
              <a:t>Exploratory Data Analysis on AMEO Dataset</a:t>
            </a:r>
          </a:p>
        </p:txBody>
      </p:sp>
      <p:sp>
        <p:nvSpPr>
          <p:cNvPr id="3" name="TextBox 2">
            <a:extLst>
              <a:ext uri="{FF2B5EF4-FFF2-40B4-BE49-F238E27FC236}">
                <a16:creationId xmlns:a16="http://schemas.microsoft.com/office/drawing/2014/main" id="{882AB199-C69E-2BB9-D9D4-54F0AC4EF638}"/>
              </a:ext>
            </a:extLst>
          </p:cNvPr>
          <p:cNvSpPr txBox="1"/>
          <p:nvPr/>
        </p:nvSpPr>
        <p:spPr>
          <a:xfrm>
            <a:off x="993915" y="5006586"/>
            <a:ext cx="4664764" cy="830997"/>
          </a:xfrm>
          <a:prstGeom prst="rect">
            <a:avLst/>
          </a:prstGeom>
          <a:noFill/>
        </p:spPr>
        <p:txBody>
          <a:bodyPr wrap="square" rtlCol="0">
            <a:spAutoFit/>
          </a:bodyPr>
          <a:lstStyle/>
          <a:p>
            <a:r>
              <a:rPr lang="en-IN" sz="2400" dirty="0">
                <a:latin typeface="Arial Rounded MT Bold" panose="020F0704030504030204" pitchFamily="34" charset="0"/>
              </a:rPr>
              <a:t>By Satyaprakash Sahoo</a:t>
            </a:r>
          </a:p>
          <a:p>
            <a:r>
              <a:rPr lang="en-IN" sz="2400" dirty="0">
                <a:latin typeface="Arial Rounded MT Bold" panose="020F0704030504030204" pitchFamily="34"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405759-8074-0782-9349-F2F7736ABF0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33FBF9D-1EE7-7AC4-D448-93226FABB6FC}"/>
              </a:ext>
            </a:extLst>
          </p:cNvPr>
          <p:cNvSpPr>
            <a:spLocks noGrp="1"/>
          </p:cNvSpPr>
          <p:nvPr>
            <p:ph type="body" idx="1"/>
          </p:nvPr>
        </p:nvSpPr>
        <p:spPr>
          <a:xfrm>
            <a:off x="0" y="0"/>
            <a:ext cx="6019801" cy="6176964"/>
          </a:xfrm>
        </p:spPr>
        <p:txBody>
          <a:bodyPr>
            <a:noAutofit/>
          </a:bodyPr>
          <a:lstStyle/>
          <a:p>
            <a:pPr marL="114307" indent="0">
              <a:buNone/>
            </a:pPr>
            <a:r>
              <a:rPr lang="en-IN" sz="2200" b="1" dirty="0"/>
              <a:t>2)Categorical vs Categorical:</a:t>
            </a:r>
          </a:p>
          <a:p>
            <a:r>
              <a:rPr lang="en-IN" sz="2200" dirty="0"/>
              <a:t>College Tier vs Gender</a:t>
            </a:r>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pPr marL="114307" indent="0">
              <a:buNone/>
            </a:pPr>
            <a:endParaRPr lang="en-US" sz="2000" dirty="0"/>
          </a:p>
          <a:p>
            <a:pPr marL="114307" indent="0">
              <a:buNone/>
            </a:pPr>
            <a:endParaRPr lang="en-US" sz="2000" dirty="0"/>
          </a:p>
          <a:p>
            <a:pPr marL="114307" indent="0">
              <a:buNone/>
            </a:pPr>
            <a:endParaRPr lang="en-US" sz="2000" dirty="0"/>
          </a:p>
          <a:p>
            <a:pPr marL="114307" indent="0">
              <a:buNone/>
            </a:pPr>
            <a:r>
              <a:rPr lang="en-US" sz="2000" dirty="0"/>
              <a:t>The ratio of male to female students is almost 3:1 in both tier 1 and tier 2 colleges.</a:t>
            </a:r>
            <a:endParaRPr lang="en-IN" sz="2000" dirty="0"/>
          </a:p>
          <a:p>
            <a:pPr marL="114307" indent="0">
              <a:buNone/>
            </a:pPr>
            <a:endParaRPr lang="en-IN" sz="2200" dirty="0"/>
          </a:p>
          <a:p>
            <a:pPr marL="114307" indent="0">
              <a:buNone/>
            </a:pPr>
            <a:endParaRPr lang="en-IN" sz="2200" b="1" dirty="0"/>
          </a:p>
        </p:txBody>
      </p:sp>
      <p:sp>
        <p:nvSpPr>
          <p:cNvPr id="4" name="Text Placeholder 3">
            <a:extLst>
              <a:ext uri="{FF2B5EF4-FFF2-40B4-BE49-F238E27FC236}">
                <a16:creationId xmlns:a16="http://schemas.microsoft.com/office/drawing/2014/main" id="{A512F038-5443-FDA4-0B6B-978C842AE6BA}"/>
              </a:ext>
            </a:extLst>
          </p:cNvPr>
          <p:cNvSpPr>
            <a:spLocks noGrp="1"/>
          </p:cNvSpPr>
          <p:nvPr>
            <p:ph type="body" idx="2"/>
          </p:nvPr>
        </p:nvSpPr>
        <p:spPr>
          <a:xfrm>
            <a:off x="6019802" y="0"/>
            <a:ext cx="6172198" cy="6176964"/>
          </a:xfrm>
        </p:spPr>
        <p:txBody>
          <a:bodyPr>
            <a:noAutofit/>
          </a:bodyPr>
          <a:lstStyle/>
          <a:p>
            <a:r>
              <a:rPr lang="en-IN" sz="2200" dirty="0"/>
              <a:t>College State vs Gender</a:t>
            </a:r>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pPr marL="114307" indent="0">
              <a:buNone/>
            </a:pPr>
            <a:endParaRPr lang="en-US" sz="2000" dirty="0"/>
          </a:p>
          <a:p>
            <a:pPr marL="114307" indent="0">
              <a:buNone/>
            </a:pPr>
            <a:r>
              <a:rPr lang="en-US" sz="2000" dirty="0"/>
              <a:t>In every state the number of male students is way higher than female students but in some states like Bihar ,Gujarat ,Haryana ,Jharkhand ,HP &amp; J&amp;K ,the proportion of female students is almost negligible.</a:t>
            </a:r>
            <a:endParaRPr lang="en-IN" sz="2000" dirty="0"/>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pPr marL="114307" indent="0">
              <a:buNone/>
            </a:pPr>
            <a:endParaRPr lang="en-IN" sz="2200" dirty="0"/>
          </a:p>
          <a:p>
            <a:pPr marL="114307" indent="0">
              <a:buNone/>
            </a:pPr>
            <a:endParaRPr lang="en-IN" sz="2200" dirty="0"/>
          </a:p>
        </p:txBody>
      </p:sp>
      <p:pic>
        <p:nvPicPr>
          <p:cNvPr id="6146" name="Picture 2">
            <a:extLst>
              <a:ext uri="{FF2B5EF4-FFF2-40B4-BE49-F238E27FC236}">
                <a16:creationId xmlns:a16="http://schemas.microsoft.com/office/drawing/2014/main" id="{ADEBA136-5DD6-8A80-4176-E41D109231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2" y="1003852"/>
            <a:ext cx="5848350" cy="460181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898F6A54-2028-2A87-19D5-7CDE7633A1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1" y="551828"/>
            <a:ext cx="5915025" cy="4205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011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6FF1E0-F6DB-01E5-BC8B-C486902996BC}"/>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F92E51AA-885F-6CA5-3ABB-71584D3F6202}"/>
              </a:ext>
            </a:extLst>
          </p:cNvPr>
          <p:cNvSpPr>
            <a:spLocks noGrp="1"/>
          </p:cNvSpPr>
          <p:nvPr>
            <p:ph type="body" idx="1"/>
          </p:nvPr>
        </p:nvSpPr>
        <p:spPr>
          <a:xfrm>
            <a:off x="0" y="0"/>
            <a:ext cx="6019801" cy="6176964"/>
          </a:xfrm>
        </p:spPr>
        <p:txBody>
          <a:bodyPr>
            <a:noAutofit/>
          </a:bodyPr>
          <a:lstStyle/>
          <a:p>
            <a:pPr marL="114307" indent="0">
              <a:buNone/>
            </a:pPr>
            <a:r>
              <a:rPr lang="en-IN" sz="2200" b="1" dirty="0"/>
              <a:t>3)Numerical vs Numerical:</a:t>
            </a:r>
          </a:p>
          <a:p>
            <a:r>
              <a:rPr lang="en-IN" sz="2200" dirty="0"/>
              <a:t>Relationships b/w Personality Scores</a:t>
            </a:r>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r>
              <a:rPr lang="en-US" sz="1800" dirty="0"/>
              <a:t>Trait Independence: Most traits appear to have little to no correlation with each other, indicating the independence of these personality dimensions.</a:t>
            </a:r>
          </a:p>
          <a:p>
            <a:r>
              <a:rPr lang="en-US" sz="1800" dirty="0"/>
              <a:t>Mild Correlations: Some traits show weak positive correlations, such as Agreeableness with Extraversion and Openness to Experience, hinting at a slight tendency for these traits to co-occur.</a:t>
            </a:r>
          </a:p>
          <a:p>
            <a:r>
              <a:rPr lang="en-US" sz="1800" dirty="0"/>
              <a:t>Skewed Traits: Openness to Experience and Neuroticism tend to skew towards lower scores.</a:t>
            </a:r>
            <a:endParaRPr lang="en-IN" sz="1800" dirty="0"/>
          </a:p>
          <a:p>
            <a:pPr marL="114307" indent="0">
              <a:buNone/>
            </a:pPr>
            <a:endParaRPr lang="en-IN" sz="2200" dirty="0"/>
          </a:p>
          <a:p>
            <a:pPr marL="114307" indent="0">
              <a:buNone/>
            </a:pPr>
            <a:endParaRPr lang="en-IN" sz="2200" dirty="0"/>
          </a:p>
        </p:txBody>
      </p:sp>
      <p:sp>
        <p:nvSpPr>
          <p:cNvPr id="4" name="Text Placeholder 3">
            <a:extLst>
              <a:ext uri="{FF2B5EF4-FFF2-40B4-BE49-F238E27FC236}">
                <a16:creationId xmlns:a16="http://schemas.microsoft.com/office/drawing/2014/main" id="{098A5051-7DE2-5C79-64D6-BBB74A2C43A2}"/>
              </a:ext>
            </a:extLst>
          </p:cNvPr>
          <p:cNvSpPr>
            <a:spLocks noGrp="1"/>
          </p:cNvSpPr>
          <p:nvPr>
            <p:ph type="body" idx="2"/>
          </p:nvPr>
        </p:nvSpPr>
        <p:spPr>
          <a:xfrm>
            <a:off x="6019802" y="0"/>
            <a:ext cx="6172198" cy="6176964"/>
          </a:xfrm>
        </p:spPr>
        <p:txBody>
          <a:bodyPr>
            <a:noAutofit/>
          </a:bodyPr>
          <a:lstStyle/>
          <a:p>
            <a:r>
              <a:rPr lang="en-IN" sz="2200" dirty="0"/>
              <a:t>Relationships b/w Academic Performance</a:t>
            </a:r>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r>
              <a:rPr lang="en-US" sz="1800" dirty="0"/>
              <a:t>There seems to be a positive correlation between '10percentage' and '12percentage', suggesting that students who perform well in 10th grade also tend to perform well in the 12th grade.</a:t>
            </a:r>
          </a:p>
          <a:p>
            <a:r>
              <a:rPr lang="en-US" sz="1800" dirty="0"/>
              <a:t>The correlation between '10percentage' and 'college GPA', as well as '12percentage' and 'college GPA', appears to be weaker. This indicates that high school performance does not necessarily predict college performance as strongly.</a:t>
            </a:r>
            <a:endParaRPr lang="en-IN" sz="1800" dirty="0"/>
          </a:p>
          <a:p>
            <a:endParaRPr lang="en-IN" sz="2200" dirty="0"/>
          </a:p>
        </p:txBody>
      </p:sp>
      <p:pic>
        <p:nvPicPr>
          <p:cNvPr id="7170" name="Picture 2">
            <a:extLst>
              <a:ext uri="{FF2B5EF4-FFF2-40B4-BE49-F238E27FC236}">
                <a16:creationId xmlns:a16="http://schemas.microsoft.com/office/drawing/2014/main" id="{0F06A350-5E35-E9F1-7EA0-97231748F0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031" y="1042779"/>
            <a:ext cx="4515265" cy="294612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796116B8-36A8-2442-8640-FCC24D24E5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4832" y="440014"/>
            <a:ext cx="5704646" cy="3548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382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3CF37-2F79-CE93-500A-8B72AACA60EA}"/>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43871FB3-89CD-40A7-26A1-606DB2B85B66}"/>
              </a:ext>
            </a:extLst>
          </p:cNvPr>
          <p:cNvSpPr>
            <a:spLocks noGrp="1"/>
          </p:cNvSpPr>
          <p:nvPr>
            <p:ph type="body" idx="1"/>
          </p:nvPr>
        </p:nvSpPr>
        <p:spPr>
          <a:xfrm>
            <a:off x="0" y="0"/>
            <a:ext cx="6019801" cy="6176964"/>
          </a:xfrm>
        </p:spPr>
        <p:txBody>
          <a:bodyPr>
            <a:noAutofit/>
          </a:bodyPr>
          <a:lstStyle/>
          <a:p>
            <a:pPr marL="114307" indent="0">
              <a:buNone/>
            </a:pPr>
            <a:r>
              <a:rPr lang="en-IN" b="1" u="sng" dirty="0"/>
              <a:t>Key Business Questions</a:t>
            </a:r>
          </a:p>
          <a:p>
            <a:pPr marL="571507" indent="-457200">
              <a:buAutoNum type="arabicParenR"/>
            </a:pPr>
            <a:r>
              <a:rPr lang="en-US" sz="2200" b="1" dirty="0"/>
              <a:t>Does the preference of Specialization depend on the Gender?</a:t>
            </a:r>
          </a:p>
          <a:p>
            <a:pPr marL="571507" indent="-457200">
              <a:buAutoNum type="arabicParenR"/>
            </a:pPr>
            <a:endParaRPr lang="en-US" sz="2200" b="1" dirty="0"/>
          </a:p>
          <a:p>
            <a:pPr marL="571507" indent="-457200">
              <a:buAutoNum type="arabicParenR"/>
            </a:pPr>
            <a:endParaRPr lang="en-US" sz="2200" b="1" dirty="0"/>
          </a:p>
          <a:p>
            <a:pPr marL="571507" indent="-457200">
              <a:buAutoNum type="arabicParenR"/>
            </a:pPr>
            <a:endParaRPr lang="en-US" sz="2200" b="1" dirty="0"/>
          </a:p>
          <a:p>
            <a:pPr marL="571507" indent="-457200">
              <a:buAutoNum type="arabicParenR"/>
            </a:pPr>
            <a:endParaRPr lang="en-US" sz="2200" b="1" dirty="0"/>
          </a:p>
          <a:p>
            <a:pPr marL="571507" indent="-457200">
              <a:buAutoNum type="arabicParenR"/>
            </a:pPr>
            <a:endParaRPr lang="en-US" sz="2200" b="1" dirty="0"/>
          </a:p>
          <a:p>
            <a:pPr marL="571507" indent="-457200">
              <a:buAutoNum type="arabicParenR"/>
            </a:pPr>
            <a:endParaRPr lang="en-US" sz="2200" b="1" dirty="0"/>
          </a:p>
          <a:p>
            <a:pPr marL="571507" indent="-457200">
              <a:buAutoNum type="arabicParenR"/>
            </a:pPr>
            <a:endParaRPr lang="en-US" sz="2200" b="1" dirty="0"/>
          </a:p>
          <a:p>
            <a:r>
              <a:rPr lang="en-US" sz="2000" dirty="0"/>
              <a:t>The specialization vs gender plot also follows a similar trend that is the ratio of male to female students is 3:1 in each specialization.</a:t>
            </a:r>
          </a:p>
          <a:p>
            <a:r>
              <a:rPr lang="en-US" sz="2000" dirty="0"/>
              <a:t>Since the number of female to male students is almost proportionate ,its not really reasonable to say that the preference of specialization depends on gender.</a:t>
            </a:r>
          </a:p>
          <a:p>
            <a:pPr marL="114307" indent="0">
              <a:buNone/>
            </a:pPr>
            <a:endParaRPr lang="en-IN" sz="2200" b="1" dirty="0"/>
          </a:p>
        </p:txBody>
      </p:sp>
      <p:sp>
        <p:nvSpPr>
          <p:cNvPr id="4" name="Text Placeholder 3">
            <a:extLst>
              <a:ext uri="{FF2B5EF4-FFF2-40B4-BE49-F238E27FC236}">
                <a16:creationId xmlns:a16="http://schemas.microsoft.com/office/drawing/2014/main" id="{95EBE1E1-8711-51A3-955F-602766397AB6}"/>
              </a:ext>
            </a:extLst>
          </p:cNvPr>
          <p:cNvSpPr>
            <a:spLocks noGrp="1"/>
          </p:cNvSpPr>
          <p:nvPr>
            <p:ph type="body" idx="2"/>
          </p:nvPr>
        </p:nvSpPr>
        <p:spPr>
          <a:xfrm>
            <a:off x="6019802" y="0"/>
            <a:ext cx="6172198" cy="6176964"/>
          </a:xfrm>
        </p:spPr>
        <p:txBody>
          <a:bodyPr>
            <a:noAutofit/>
          </a:bodyPr>
          <a:lstStyle/>
          <a:p>
            <a:pPr marL="114307" indent="0">
              <a:buNone/>
            </a:pPr>
            <a:r>
              <a:rPr lang="en-IN" sz="2200" b="1" dirty="0"/>
              <a:t>2)</a:t>
            </a:r>
            <a:r>
              <a:rPr lang="en-US" sz="2200" b="1" dirty="0"/>
              <a:t> Does degree awarded affect salaries of Candidates?</a:t>
            </a:r>
          </a:p>
          <a:p>
            <a:pPr marL="114307" indent="0">
              <a:buNone/>
            </a:pPr>
            <a:endParaRPr lang="en-US" sz="2200" b="1" dirty="0"/>
          </a:p>
          <a:p>
            <a:pPr marL="114307" indent="0">
              <a:buNone/>
            </a:pPr>
            <a:endParaRPr lang="en-US" sz="2200" b="1" dirty="0"/>
          </a:p>
          <a:p>
            <a:pPr marL="114307" indent="0">
              <a:buNone/>
            </a:pPr>
            <a:endParaRPr lang="en-US" sz="2200" b="1" dirty="0"/>
          </a:p>
          <a:p>
            <a:pPr marL="114307" indent="0">
              <a:buNone/>
            </a:pPr>
            <a:endParaRPr lang="en-US" sz="2200" b="1" dirty="0"/>
          </a:p>
          <a:p>
            <a:pPr marL="114307" indent="0">
              <a:buNone/>
            </a:pPr>
            <a:endParaRPr lang="en-US" sz="2200" b="1" dirty="0"/>
          </a:p>
          <a:p>
            <a:pPr marL="114307" indent="0">
              <a:buNone/>
            </a:pPr>
            <a:endParaRPr lang="en-US" sz="2200" b="1" dirty="0"/>
          </a:p>
          <a:p>
            <a:pPr marL="114307" indent="0">
              <a:buNone/>
            </a:pPr>
            <a:endParaRPr lang="en-US" sz="2200" b="1" dirty="0"/>
          </a:p>
          <a:p>
            <a:pPr marL="114307" indent="0">
              <a:buNone/>
            </a:pPr>
            <a:endParaRPr lang="en-US" sz="2200" b="1" dirty="0"/>
          </a:p>
          <a:p>
            <a:pPr marL="114307" indent="0">
              <a:buNone/>
            </a:pPr>
            <a:endParaRPr lang="en-US" sz="2200" b="1" dirty="0"/>
          </a:p>
          <a:p>
            <a:pPr marL="114307" indent="0">
              <a:buNone/>
            </a:pPr>
            <a:r>
              <a:rPr lang="en-US" sz="2000" dirty="0"/>
              <a:t>Yes, degree awarded does affect the salaries as students with an </a:t>
            </a:r>
            <a:r>
              <a:rPr lang="en-US" sz="2000" dirty="0" err="1"/>
              <a:t>M.Tech</a:t>
            </a:r>
            <a:r>
              <a:rPr lang="en-US" sz="2000" dirty="0"/>
              <a:t>/M.E. degree are paid the highest salaries which indicates that a Master’s degree bags more salary because of higher level of education than a Bachelor’s degree.</a:t>
            </a:r>
          </a:p>
          <a:p>
            <a:pPr marL="114307" indent="0">
              <a:buNone/>
            </a:pPr>
            <a:endParaRPr lang="en-IN" sz="2200" b="1" dirty="0"/>
          </a:p>
        </p:txBody>
      </p:sp>
      <p:pic>
        <p:nvPicPr>
          <p:cNvPr id="8196" name="Picture 4">
            <a:extLst>
              <a:ext uri="{FF2B5EF4-FFF2-40B4-BE49-F238E27FC236}">
                <a16:creationId xmlns:a16="http://schemas.microsoft.com/office/drawing/2014/main" id="{68D88E01-67F3-2271-16DD-BE8911D4E5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405766"/>
            <a:ext cx="5499653" cy="3007207"/>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A8AF55EF-E213-85E4-E66C-A3F5723D9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8509" y="1069698"/>
            <a:ext cx="5641699" cy="3687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788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35DD-6617-B018-F5BD-54BDAF59F209}"/>
              </a:ext>
            </a:extLst>
          </p:cNvPr>
          <p:cNvSpPr>
            <a:spLocks noGrp="1"/>
          </p:cNvSpPr>
          <p:nvPr>
            <p:ph type="title"/>
          </p:nvPr>
        </p:nvSpPr>
        <p:spPr/>
        <p:txBody>
          <a:bodyPr>
            <a:normAutofit/>
          </a:bodyPr>
          <a:lstStyle/>
          <a:p>
            <a:r>
              <a:rPr lang="en-US" sz="2200" b="1" dirty="0"/>
              <a:t>3)“After doing your Computer Science Engineering if you take up jobs as a Programming Analyst, Software Engineer, Hardware Engineer and Associate Engineer you can earn up to 2.5-3 lakhs as a fresh graduate.” Test this claim with the data given to you.</a:t>
            </a:r>
            <a:endParaRPr lang="en-IN" sz="2200" b="1" dirty="0"/>
          </a:p>
        </p:txBody>
      </p:sp>
      <p:sp>
        <p:nvSpPr>
          <p:cNvPr id="3" name="Text Placeholder 2">
            <a:extLst>
              <a:ext uri="{FF2B5EF4-FFF2-40B4-BE49-F238E27FC236}">
                <a16:creationId xmlns:a16="http://schemas.microsoft.com/office/drawing/2014/main" id="{9FC52A59-8166-A7F4-9627-C5E680221BB1}"/>
              </a:ext>
            </a:extLst>
          </p:cNvPr>
          <p:cNvSpPr>
            <a:spLocks noGrp="1"/>
          </p:cNvSpPr>
          <p:nvPr>
            <p:ph type="body" idx="1"/>
          </p:nvPr>
        </p:nvSpPr>
        <p:spPr>
          <a:xfrm>
            <a:off x="718936" y="1758953"/>
            <a:ext cx="10515600" cy="4351338"/>
          </a:xfrm>
        </p:spPr>
        <p:txBody>
          <a:bodyPr>
            <a:noAutofit/>
          </a:bodyPr>
          <a:lstStyle/>
          <a:p>
            <a:r>
              <a:rPr lang="en-US" sz="2000" dirty="0"/>
              <a:t>As we can see the mean of the overall salary of </a:t>
            </a:r>
          </a:p>
          <a:p>
            <a:pPr marL="114307" indent="0">
              <a:buNone/>
            </a:pPr>
            <a:r>
              <a:rPr lang="en-US" sz="2000" dirty="0"/>
              <a:t>the above four designations which meet the </a:t>
            </a:r>
          </a:p>
          <a:p>
            <a:pPr marL="114307" indent="0">
              <a:buNone/>
            </a:pPr>
            <a:r>
              <a:rPr lang="en-US" sz="2000" dirty="0"/>
              <a:t>specified criteria is 339790.4624277457 which is </a:t>
            </a:r>
          </a:p>
          <a:p>
            <a:pPr marL="114307" indent="0">
              <a:buNone/>
            </a:pPr>
            <a:r>
              <a:rPr lang="en-US" sz="2000" dirty="0"/>
              <a:t>greater than 3 lakhs.</a:t>
            </a:r>
          </a:p>
          <a:p>
            <a:r>
              <a:rPr lang="en-US" sz="2000" dirty="0"/>
              <a:t>The mean salaries of each designation </a:t>
            </a:r>
          </a:p>
          <a:p>
            <a:pPr marL="114307" indent="0">
              <a:buNone/>
            </a:pPr>
            <a:r>
              <a:rPr lang="en-US" sz="2000" dirty="0"/>
              <a:t>individually is also greater than 2.5 lakhs while </a:t>
            </a:r>
          </a:p>
          <a:p>
            <a:pPr marL="114307" indent="0">
              <a:buNone/>
            </a:pPr>
            <a:r>
              <a:rPr lang="en-US" sz="2000" dirty="0"/>
              <a:t>the designations of 'Software Engineer' and </a:t>
            </a:r>
          </a:p>
          <a:p>
            <a:pPr marL="114307" indent="0">
              <a:buNone/>
            </a:pPr>
            <a:r>
              <a:rPr lang="en-US" sz="2000" dirty="0"/>
              <a:t>'Programming Analyst’ earn even more than </a:t>
            </a:r>
          </a:p>
          <a:p>
            <a:pPr marL="114307" indent="0">
              <a:buNone/>
            </a:pPr>
            <a:r>
              <a:rPr lang="en-US" sz="2000" dirty="0"/>
              <a:t>3 lakhs comfortably.</a:t>
            </a:r>
          </a:p>
          <a:p>
            <a:r>
              <a:rPr lang="en-US" sz="2000" dirty="0"/>
              <a:t>Hence the claim made in this question is </a:t>
            </a:r>
          </a:p>
          <a:p>
            <a:pPr marL="114307" indent="0">
              <a:buNone/>
            </a:pPr>
            <a:r>
              <a:rPr lang="en-US" sz="2000" dirty="0"/>
              <a:t>absolutely justified.</a:t>
            </a:r>
          </a:p>
          <a:p>
            <a:pPr marL="114307" indent="0">
              <a:buNone/>
            </a:pPr>
            <a:endParaRPr lang="en-IN" sz="2000" dirty="0"/>
          </a:p>
        </p:txBody>
      </p:sp>
      <p:pic>
        <p:nvPicPr>
          <p:cNvPr id="9218" name="Picture 2">
            <a:extLst>
              <a:ext uri="{FF2B5EF4-FFF2-40B4-BE49-F238E27FC236}">
                <a16:creationId xmlns:a16="http://schemas.microsoft.com/office/drawing/2014/main" id="{7FBBEEC8-1417-DAD8-34F0-C6CBDF0C0B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8686" y="1584673"/>
            <a:ext cx="5548514" cy="4525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72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8FD7-3149-A222-1DA9-8C344C64AD98}"/>
              </a:ext>
            </a:extLst>
          </p:cNvPr>
          <p:cNvSpPr>
            <a:spLocks noGrp="1"/>
          </p:cNvSpPr>
          <p:nvPr>
            <p:ph type="title"/>
          </p:nvPr>
        </p:nvSpPr>
        <p:spPr/>
        <p:txBody>
          <a:bodyPr>
            <a:normAutofit/>
          </a:bodyPr>
          <a:lstStyle/>
          <a:p>
            <a:r>
              <a:rPr lang="en-IN" sz="3200" b="1" u="sng" dirty="0">
                <a:latin typeface="+mj-lt"/>
              </a:rPr>
              <a:t>Conclusion</a:t>
            </a:r>
          </a:p>
        </p:txBody>
      </p:sp>
      <p:sp>
        <p:nvSpPr>
          <p:cNvPr id="3" name="Text Placeholder 2">
            <a:extLst>
              <a:ext uri="{FF2B5EF4-FFF2-40B4-BE49-F238E27FC236}">
                <a16:creationId xmlns:a16="http://schemas.microsoft.com/office/drawing/2014/main" id="{DE53C120-5FEE-CF1A-1621-7A9A8B436542}"/>
              </a:ext>
            </a:extLst>
          </p:cNvPr>
          <p:cNvSpPr>
            <a:spLocks noGrp="1"/>
          </p:cNvSpPr>
          <p:nvPr>
            <p:ph type="body" idx="1"/>
          </p:nvPr>
        </p:nvSpPr>
        <p:spPr>
          <a:xfrm>
            <a:off x="838205" y="1192696"/>
            <a:ext cx="10515600" cy="4984268"/>
          </a:xfrm>
        </p:spPr>
        <p:txBody>
          <a:bodyPr>
            <a:noAutofit/>
          </a:bodyPr>
          <a:lstStyle/>
          <a:p>
            <a:r>
              <a:rPr lang="en-US" sz="2300" dirty="0"/>
              <a:t>After having done EDA on Aspiring Mind Employment Outcome 2015 (AMEO) dataset ,we have found some interesting insights with the help of univariate and bivariate analysis.</a:t>
            </a:r>
          </a:p>
          <a:p>
            <a:r>
              <a:rPr lang="en-US" sz="2300" dirty="0"/>
              <a:t>Only ~24% Female candidates pursued graduation.</a:t>
            </a:r>
          </a:p>
          <a:p>
            <a:r>
              <a:rPr lang="en-US" sz="2300" dirty="0"/>
              <a:t>The average salary across all entries is approximately ₹307,699.</a:t>
            </a:r>
          </a:p>
          <a:p>
            <a:r>
              <a:rPr lang="en-US" sz="2300" dirty="0"/>
              <a:t>The software engineering domain offers the most lucrative salaries out of all job roles.</a:t>
            </a:r>
          </a:p>
          <a:p>
            <a:r>
              <a:rPr lang="en-US" sz="2300" dirty="0"/>
              <a:t>Students from tier 1 colleges or with higher GPAs receive higher starting salaries.</a:t>
            </a:r>
          </a:p>
          <a:p>
            <a:r>
              <a:rPr lang="en-US" sz="2300" dirty="0"/>
              <a:t>The analysis shows the most popular job locations to be Bangalore followed by Noida.</a:t>
            </a:r>
          </a:p>
          <a:p>
            <a:r>
              <a:rPr lang="en-US" sz="2300" dirty="0"/>
              <a:t>There is a trend that people with higher proficiency in in-demand skills like Computer Programming or with certain domain knowledge bag higher salaries.</a:t>
            </a:r>
            <a:endParaRPr lang="en-IN" sz="2300" dirty="0"/>
          </a:p>
        </p:txBody>
      </p:sp>
    </p:spTree>
    <p:extLst>
      <p:ext uri="{BB962C8B-B14F-4D97-AF65-F5344CB8AC3E}">
        <p14:creationId xmlns:p14="http://schemas.microsoft.com/office/powerpoint/2010/main" val="2942322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21" y="1850752"/>
            <a:ext cx="4465643" cy="2834316"/>
          </a:xfrm>
          <a:prstGeom prst="rect">
            <a:avLst/>
          </a:prstGeom>
          <a:noFill/>
          <a:ln>
            <a:noFill/>
          </a:ln>
        </p:spPr>
      </p:pic>
      <p:sp>
        <p:nvSpPr>
          <p:cNvPr id="117" name="Google Shape;117;p5"/>
          <p:cNvSpPr txBox="1"/>
          <p:nvPr/>
        </p:nvSpPr>
        <p:spPr>
          <a:xfrm>
            <a:off x="1244600" y="2997203"/>
            <a:ext cx="3661836" cy="769442"/>
          </a:xfrm>
          <a:prstGeom prst="rect">
            <a:avLst/>
          </a:prstGeom>
          <a:noFill/>
          <a:ln>
            <a:noFill/>
          </a:ln>
        </p:spPr>
        <p:txBody>
          <a:bodyPr spcFirstLastPara="1" wrap="square" lIns="91426" tIns="45700" rIns="91426" bIns="45700" anchor="t" anchorCtr="0">
            <a:noAutofit/>
          </a:bodyPr>
          <a:lstStyle/>
          <a:p>
            <a:pPr>
              <a:buClr>
                <a:srgbClr val="C00000"/>
              </a:buClr>
              <a:buSzPts val="4400"/>
            </a:pPr>
            <a:r>
              <a:rPr lang="en-IN" sz="4400">
                <a:solidFill>
                  <a:srgbClr val="C00000"/>
                </a:solidFill>
                <a:latin typeface="Libre Baskerville"/>
                <a:ea typeface="Libre Baskerville"/>
                <a:cs typeface="Libre Baskerville"/>
                <a:sym typeface="Libre Baskerville"/>
              </a:rPr>
              <a:t>THANK YOU</a:t>
            </a:r>
            <a:endParaRPr sz="1801">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27657" y="579400"/>
            <a:ext cx="11764345" cy="5817065"/>
          </a:xfrm>
          <a:prstGeom prst="rect">
            <a:avLst/>
          </a:prstGeom>
          <a:noFill/>
          <a:ln>
            <a:noFill/>
          </a:ln>
        </p:spPr>
        <p:txBody>
          <a:bodyPr spcFirstLastPara="1" wrap="square" lIns="91426" tIns="45700" rIns="91426" bIns="45700" anchor="t" anchorCtr="0">
            <a:spAutoFit/>
          </a:bodyPr>
          <a:lstStyle/>
          <a:p>
            <a:pPr>
              <a:buClr>
                <a:schemeClr val="dk1"/>
              </a:buClr>
              <a:buSzPts val="1800"/>
            </a:pPr>
            <a:endParaRPr lang="en-US" sz="2200" dirty="0">
              <a:latin typeface="Calibri" panose="020F0502020204030204" pitchFamily="34" charset="0"/>
              <a:ea typeface="Calibri" panose="020F0502020204030204" pitchFamily="34" charset="0"/>
              <a:cs typeface="Calibri" panose="020F0502020204030204" pitchFamily="34" charset="0"/>
            </a:endParaRPr>
          </a:p>
          <a:p>
            <a:pPr>
              <a:buClr>
                <a:schemeClr val="dk1"/>
              </a:buClr>
              <a:buSzPts val="1800"/>
            </a:pPr>
            <a:r>
              <a:rPr lang="en-US" sz="2200" dirty="0">
                <a:latin typeface="Calibri" panose="020F0502020204030204" pitchFamily="34" charset="0"/>
                <a:ea typeface="Calibri" panose="020F0502020204030204" pitchFamily="34" charset="0"/>
                <a:cs typeface="Calibri" panose="020F0502020204030204" pitchFamily="34" charset="0"/>
              </a:rPr>
              <a:t>Hey there , I am Satyaprakash Sahoo currently pursuing my B .Tech from National Institute of Technology , Kurukshetra. I have a passion for turning data into actionable insights. As an enthusiastic Data Science aspirant I possess a solid foundation in manipulating data, visualizing it effectively and performing statistical analysis. I am eager to apply the knowledge gained from my studies to real world scenarios and contribute to decision making processes driven by data .I am proficient in Python (NumPy, Pandas, Scikit-learn), SQL, and more. My toolbox includes </a:t>
            </a:r>
            <a:r>
              <a:rPr lang="en-US" sz="2200" dirty="0" err="1">
                <a:latin typeface="Calibri" panose="020F0502020204030204" pitchFamily="34" charset="0"/>
                <a:ea typeface="Calibri" panose="020F0502020204030204" pitchFamily="34" charset="0"/>
                <a:cs typeface="Calibri" panose="020F0502020204030204" pitchFamily="34" charset="0"/>
              </a:rPr>
              <a:t>Jupyter</a:t>
            </a:r>
            <a:r>
              <a:rPr lang="en-US" sz="2200" dirty="0">
                <a:latin typeface="Calibri" panose="020F0502020204030204" pitchFamily="34" charset="0"/>
                <a:ea typeface="Calibri" panose="020F0502020204030204" pitchFamily="34" charset="0"/>
                <a:cs typeface="Calibri" panose="020F0502020204030204" pitchFamily="34" charset="0"/>
              </a:rPr>
              <a:t> Notebook, Google Cloud, GitHub, Tableau, Power BI, Matplotlib, and </a:t>
            </a:r>
            <a:r>
              <a:rPr lang="en-US" sz="2200" dirty="0" err="1">
                <a:latin typeface="Calibri" panose="020F0502020204030204" pitchFamily="34" charset="0"/>
                <a:ea typeface="Calibri" panose="020F0502020204030204" pitchFamily="34" charset="0"/>
                <a:cs typeface="Calibri" panose="020F0502020204030204" pitchFamily="34" charset="0"/>
              </a:rPr>
              <a:t>BeautifulSoup</a:t>
            </a:r>
            <a:r>
              <a:rPr lang="en-US" sz="2200" dirty="0">
                <a:latin typeface="Calibri" panose="020F0502020204030204" pitchFamily="34" charset="0"/>
                <a:ea typeface="Calibri" panose="020F0502020204030204" pitchFamily="34" charset="0"/>
                <a:cs typeface="Calibri" panose="020F0502020204030204" pitchFamily="34" charset="0"/>
              </a:rPr>
              <a:t> . From Exploratory Data Analysis (EDA) to Regression and Clustering, I bring a diverse skill set. My soft skills include effective communication, teamwork, attention to detail, and analytical thinking. Working collaboratively with teams to identify patterns and trends that lead to business success is something that truly excites me .I am enthusiastic, about utilizing my skills and continuous learning mindset to excel in the role of a data scientist.</a:t>
            </a:r>
          </a:p>
          <a:p>
            <a:pPr>
              <a:buClr>
                <a:schemeClr val="dk1"/>
              </a:buClr>
              <a:buSzPts val="1800"/>
            </a:pPr>
            <a:r>
              <a:rPr lang="en-US" sz="2200" dirty="0">
                <a:latin typeface="Calibri" panose="020F0502020204030204" pitchFamily="34" charset="0"/>
                <a:ea typeface="Calibri" panose="020F0502020204030204" pitchFamily="34" charset="0"/>
                <a:cs typeface="Calibri" panose="020F0502020204030204" pitchFamily="34" charset="0"/>
              </a:rPr>
              <a:t>Connect with me:</a:t>
            </a:r>
          </a:p>
          <a:p>
            <a:pPr>
              <a:buClr>
                <a:schemeClr val="dk1"/>
              </a:buClr>
              <a:buSzPts val="1800"/>
            </a:pPr>
            <a:r>
              <a:rPr lang="en-US" sz="2200" dirty="0">
                <a:latin typeface="Calibri" panose="020F0502020204030204" pitchFamily="34" charset="0"/>
                <a:ea typeface="Calibri" panose="020F0502020204030204" pitchFamily="34" charset="0"/>
                <a:cs typeface="Calibri" panose="020F0502020204030204" pitchFamily="34" charset="0"/>
                <a:hlinkClick r:id="rId3"/>
              </a:rPr>
              <a:t>https://github.com/Satyaprakash23</a:t>
            </a:r>
            <a:r>
              <a:rPr lang="en-US" sz="2200" dirty="0">
                <a:latin typeface="Calibri" panose="020F0502020204030204" pitchFamily="34" charset="0"/>
                <a:ea typeface="Calibri" panose="020F0502020204030204" pitchFamily="34" charset="0"/>
                <a:cs typeface="Calibri" panose="020F0502020204030204" pitchFamily="34" charset="0"/>
              </a:rPr>
              <a:t> </a:t>
            </a:r>
          </a:p>
          <a:p>
            <a:pPr>
              <a:buClr>
                <a:schemeClr val="dk1"/>
              </a:buClr>
              <a:buSzPts val="1800"/>
            </a:pPr>
            <a:r>
              <a:rPr lang="en-IN" sz="2200" dirty="0">
                <a:latin typeface="Calibri" panose="020F0502020204030204" pitchFamily="34" charset="0"/>
                <a:ea typeface="Calibri" panose="020F0502020204030204" pitchFamily="34" charset="0"/>
                <a:cs typeface="Calibri" panose="020F0502020204030204" pitchFamily="34" charset="0"/>
                <a:hlinkClick r:id="rId4"/>
              </a:rPr>
              <a:t>linkedin.com/in/</a:t>
            </a:r>
            <a:r>
              <a:rPr lang="en-IN" sz="2200" dirty="0" err="1">
                <a:latin typeface="Calibri" panose="020F0502020204030204" pitchFamily="34" charset="0"/>
                <a:ea typeface="Calibri" panose="020F0502020204030204" pitchFamily="34" charset="0"/>
                <a:cs typeface="Calibri" panose="020F0502020204030204" pitchFamily="34" charset="0"/>
                <a:hlinkClick r:id="rId4"/>
              </a:rPr>
              <a:t>sahoosatyaprakash</a:t>
            </a:r>
            <a:r>
              <a:rPr lang="en-IN" sz="2400" dirty="0">
                <a:latin typeface="-apple-system"/>
              </a:rPr>
              <a:t>  </a:t>
            </a:r>
            <a:endParaRPr lang="en-US" sz="1801" b="1" dirty="0">
              <a:solidFill>
                <a:schemeClr val="dk1"/>
              </a:solidFill>
              <a:latin typeface="Calibri"/>
              <a:ea typeface="Calibri"/>
              <a:cs typeface="Calibri"/>
              <a:sym typeface="Calibri"/>
            </a:endParaRPr>
          </a:p>
          <a:p>
            <a:pPr>
              <a:buClr>
                <a:schemeClr val="dk1"/>
              </a:buClr>
              <a:buSzPts val="1800"/>
            </a:pPr>
            <a:endParaRPr sz="1801" b="1" dirty="0">
              <a:solidFill>
                <a:schemeClr val="dk1"/>
              </a:solidFill>
              <a:latin typeface="Calibri"/>
              <a:ea typeface="Calibri"/>
              <a:cs typeface="Calibri"/>
              <a:sym typeface="Calibri"/>
            </a:endParaRPr>
          </a:p>
        </p:txBody>
      </p:sp>
      <p:sp>
        <p:nvSpPr>
          <p:cNvPr id="105" name="Google Shape;105;p3"/>
          <p:cNvSpPr txBox="1"/>
          <p:nvPr/>
        </p:nvSpPr>
        <p:spPr>
          <a:xfrm>
            <a:off x="427657" y="200655"/>
            <a:ext cx="6099463" cy="486247"/>
          </a:xfrm>
          <a:prstGeom prst="rect">
            <a:avLst/>
          </a:prstGeom>
          <a:noFill/>
          <a:ln>
            <a:noFill/>
          </a:ln>
        </p:spPr>
        <p:txBody>
          <a:bodyPr spcFirstLastPara="1" wrap="square" lIns="91426" tIns="45700" rIns="91426" bIns="45700" anchor="t" anchorCtr="0">
            <a:spAutoFit/>
          </a:bodyPr>
          <a:lstStyle/>
          <a:p>
            <a:pPr>
              <a:lnSpc>
                <a:spcPct val="80000"/>
              </a:lnSpc>
              <a:buClr>
                <a:srgbClr val="FF0000"/>
              </a:buClr>
              <a:buSzPts val="3200"/>
            </a:pPr>
            <a:r>
              <a:rPr lang="en-IN" sz="3200" b="1" u="sng" dirty="0">
                <a:solidFill>
                  <a:schemeClr val="tx1"/>
                </a:solidFill>
                <a:latin typeface="+mj-lt"/>
                <a:ea typeface="Lato Black"/>
                <a:cs typeface="Lato Black"/>
                <a:sym typeface="Lato Black"/>
              </a:rPr>
              <a:t>About me</a:t>
            </a:r>
            <a:endParaRPr sz="3200" b="1" u="sng" dirty="0">
              <a:solidFill>
                <a:schemeClr val="tx1"/>
              </a:solidFill>
              <a:latin typeface="+mj-lt"/>
              <a:ea typeface="Calibri"/>
              <a:cs typeface="Calibri"/>
              <a:sym typeface="Calibri"/>
            </a:endParaRPr>
          </a:p>
        </p:txBody>
      </p:sp>
      <p:pic>
        <p:nvPicPr>
          <p:cNvPr id="3" name="Picture 2">
            <a:extLst>
              <a:ext uri="{FF2B5EF4-FFF2-40B4-BE49-F238E27FC236}">
                <a16:creationId xmlns:a16="http://schemas.microsoft.com/office/drawing/2014/main" id="{43431E27-F8EC-7D14-386F-02AB2FBE21F2}"/>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4631583" y="5606616"/>
            <a:ext cx="495906" cy="495906"/>
          </a:xfrm>
          <a:prstGeom prst="rect">
            <a:avLst/>
          </a:prstGeom>
        </p:spPr>
      </p:pic>
      <p:pic>
        <p:nvPicPr>
          <p:cNvPr id="5" name="Graphic 4">
            <a:extLst>
              <a:ext uri="{FF2B5EF4-FFF2-40B4-BE49-F238E27FC236}">
                <a16:creationId xmlns:a16="http://schemas.microsoft.com/office/drawing/2014/main" id="{E8497F10-6C01-766E-B683-3C71C3EA87BB}"/>
              </a:ext>
            </a:extLst>
          </p:cNvPr>
          <p:cNvPicPr>
            <a:picLocks noChangeAspect="1"/>
          </p:cNvPicPr>
          <p:nvPr/>
        </p:nvPicPr>
        <p:blipFill>
          <a:blip r:embed="rId7">
            <a:extLst>
              <a:ext uri="{96DAC541-7B7A-43D3-8B79-37D633B846F1}">
                <asvg:svgBlip xmlns:asvg="http://schemas.microsoft.com/office/drawing/2016/SVG/main" r:embed="rId8"/>
              </a:ext>
              <a:ext uri="{837473B0-CC2E-450A-ABE3-18F120FF3D39}">
                <a1611:picAttrSrcUrl xmlns:a1611="http://schemas.microsoft.com/office/drawing/2016/11/main" r:id="rId9"/>
              </a:ext>
            </a:extLst>
          </a:blip>
          <a:stretch>
            <a:fillRect/>
          </a:stretch>
        </p:blipFill>
        <p:spPr>
          <a:xfrm>
            <a:off x="4631583" y="5075984"/>
            <a:ext cx="495906" cy="4959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DC7FA5-5E6E-8F84-3A31-01594D05CF43}"/>
              </a:ext>
            </a:extLst>
          </p:cNvPr>
          <p:cNvSpPr txBox="1"/>
          <p:nvPr/>
        </p:nvSpPr>
        <p:spPr>
          <a:xfrm>
            <a:off x="0" y="5"/>
            <a:ext cx="12192000" cy="6618735"/>
          </a:xfrm>
          <a:prstGeom prst="rect">
            <a:avLst/>
          </a:prstGeom>
          <a:noFill/>
        </p:spPr>
        <p:txBody>
          <a:bodyPr wrap="square" rtlCol="0">
            <a:spAutoFit/>
          </a:bodyPr>
          <a:lstStyle/>
          <a:p>
            <a:r>
              <a:rPr lang="en-IN" sz="3200" b="1" u="sng" dirty="0"/>
              <a:t>Objective of the Project  </a:t>
            </a:r>
          </a:p>
          <a:p>
            <a:endParaRPr lang="en-IN" sz="2400" dirty="0"/>
          </a:p>
          <a:p>
            <a:r>
              <a:rPr lang="en-US" sz="2201" dirty="0">
                <a:solidFill>
                  <a:srgbClr val="0D0D0D"/>
                </a:solidFill>
                <a:latin typeface="Arial" panose="020B0604020202020204" pitchFamily="34" charset="0"/>
                <a:cs typeface="Arial" panose="020B0604020202020204" pitchFamily="34" charset="0"/>
              </a:rPr>
              <a:t>The objective of the analysis  is to explore and gain insights into the employment outcomes of engineering graduates using the AMEO dataset .Exploratory Data Analysis is to be done on the dataset provided and the relationships between the features of the data and the target variable Salary are investigated to find any observable patterns or trends in the data to arrive at various  important conclusions.</a:t>
            </a:r>
          </a:p>
          <a:p>
            <a:endParaRPr lang="en-US" sz="2400" dirty="0">
              <a:solidFill>
                <a:srgbClr val="0D0D0D"/>
              </a:solidFill>
              <a:latin typeface="Arial" panose="020B0604020202020204" pitchFamily="34" charset="0"/>
              <a:cs typeface="Arial" panose="020B0604020202020204" pitchFamily="34" charset="0"/>
            </a:endParaRPr>
          </a:p>
          <a:p>
            <a:r>
              <a:rPr lang="en-US" sz="3200" b="1" u="sng" dirty="0">
                <a:solidFill>
                  <a:srgbClr val="0D0D0D"/>
                </a:solidFill>
                <a:latin typeface="Arial" panose="020B0604020202020204" pitchFamily="34" charset="0"/>
                <a:cs typeface="Arial" panose="020B0604020202020204" pitchFamily="34" charset="0"/>
              </a:rPr>
              <a:t>Summary of Data</a:t>
            </a:r>
          </a:p>
          <a:p>
            <a:endParaRPr lang="en-US" sz="2400" b="1" u="sng" dirty="0">
              <a:solidFill>
                <a:srgbClr val="0D0D0D"/>
              </a:solidFill>
              <a:latin typeface="Arial" panose="020B0604020202020204" pitchFamily="34" charset="0"/>
              <a:cs typeface="Arial" panose="020B0604020202020204" pitchFamily="34" charset="0"/>
            </a:endParaRPr>
          </a:p>
          <a:p>
            <a:r>
              <a:rPr lang="en-US" sz="2201" dirty="0">
                <a:latin typeface="Arial" panose="020B0604020202020204" pitchFamily="34" charset="0"/>
              </a:rPr>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a:t>
            </a:r>
            <a:endParaRPr lang="en-US" sz="2201" dirty="0">
              <a:solidFill>
                <a:srgbClr val="0D0D0D"/>
              </a:solidFill>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2296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9836AD-32A3-A159-0AC6-33DB341440B5}"/>
              </a:ext>
            </a:extLst>
          </p:cNvPr>
          <p:cNvSpPr txBox="1"/>
          <p:nvPr/>
        </p:nvSpPr>
        <p:spPr>
          <a:xfrm>
            <a:off x="0" y="2"/>
            <a:ext cx="12192000" cy="11054308"/>
          </a:xfrm>
          <a:prstGeom prst="rect">
            <a:avLst/>
          </a:prstGeom>
          <a:noFill/>
        </p:spPr>
        <p:txBody>
          <a:bodyPr wrap="square" rtlCol="0">
            <a:spAutoFit/>
          </a:bodyPr>
          <a:lstStyle/>
          <a:p>
            <a:r>
              <a:rPr lang="en-IN" sz="3200" b="1" u="sng" dirty="0"/>
              <a:t>Data Cleaning &amp; Manipulation</a:t>
            </a:r>
          </a:p>
          <a:p>
            <a:endParaRPr lang="en-IN" sz="1401" dirty="0"/>
          </a:p>
          <a:p>
            <a:r>
              <a:rPr lang="en-IN" sz="2201" dirty="0"/>
              <a:t>On performing some Pandas functions on the data related to description of data , it is observed that there is a lot of imbalance in the dataset:</a:t>
            </a:r>
          </a:p>
          <a:p>
            <a:endParaRPr lang="en-IN" sz="2201" dirty="0"/>
          </a:p>
          <a:p>
            <a:pPr marL="342925" indent="-342925">
              <a:buFont typeface="Arial" panose="020B0604020202020204" pitchFamily="34" charset="0"/>
              <a:buChar char="•"/>
            </a:pPr>
            <a:r>
              <a:rPr lang="en-US" sz="2201" dirty="0"/>
              <a:t>The scales of college GPA are different.</a:t>
            </a:r>
          </a:p>
          <a:p>
            <a:pPr marL="342925" indent="-342925">
              <a:buFont typeface="Arial" panose="020B0604020202020204" pitchFamily="34" charset="0"/>
              <a:buChar char="•"/>
            </a:pPr>
            <a:endParaRPr lang="en-US" sz="2201" dirty="0"/>
          </a:p>
          <a:p>
            <a:pPr marL="342925" indent="-342925">
              <a:buFont typeface="Arial" panose="020B0604020202020204" pitchFamily="34" charset="0"/>
              <a:buChar char="•"/>
            </a:pPr>
            <a:r>
              <a:rPr lang="en-US" sz="2201" dirty="0"/>
              <a:t>There is some right skewness in salary distribution as there is difference between mean and median of salary.</a:t>
            </a:r>
          </a:p>
          <a:p>
            <a:pPr marL="342925" indent="-342925">
              <a:buFont typeface="Arial" panose="020B0604020202020204" pitchFamily="34" charset="0"/>
              <a:buChar char="•"/>
            </a:pPr>
            <a:endParaRPr lang="en-US" sz="2201" dirty="0"/>
          </a:p>
          <a:p>
            <a:pPr marL="342925" indent="-342925">
              <a:buFont typeface="Arial" panose="020B0604020202020204" pitchFamily="34" charset="0"/>
              <a:buChar char="•"/>
            </a:pPr>
            <a:r>
              <a:rPr lang="en-US" sz="2201" dirty="0"/>
              <a:t>Columns like ID, college ID, college Tier ,college City ID, College City Tier don't make any sense to measure them.</a:t>
            </a:r>
          </a:p>
          <a:p>
            <a:pPr marL="342925" indent="-342925">
              <a:buFont typeface="Arial" panose="020B0604020202020204" pitchFamily="34" charset="0"/>
              <a:buChar char="•"/>
            </a:pPr>
            <a:endParaRPr lang="en-US" sz="2201" dirty="0"/>
          </a:p>
          <a:p>
            <a:pPr marL="342925" indent="-342925">
              <a:buFont typeface="Arial" panose="020B0604020202020204" pitchFamily="34" charset="0"/>
              <a:buChar char="•"/>
            </a:pPr>
            <a:r>
              <a:rPr lang="en-US" sz="2201" dirty="0"/>
              <a:t>Lots of impurity in some columns </a:t>
            </a:r>
            <a:r>
              <a:rPr lang="en-US" sz="2201" dirty="0" err="1"/>
              <a:t>i.e</a:t>
            </a:r>
            <a:r>
              <a:rPr lang="en-US" sz="2201" dirty="0"/>
              <a:t> they contain (nan,-1) values.</a:t>
            </a:r>
          </a:p>
          <a:p>
            <a:pPr marL="342925" indent="-342925">
              <a:buFont typeface="Arial" panose="020B0604020202020204" pitchFamily="34" charset="0"/>
              <a:buChar char="•"/>
            </a:pPr>
            <a:endParaRPr lang="en-IN" sz="2201" dirty="0"/>
          </a:p>
          <a:p>
            <a:r>
              <a:rPr lang="en-IN" sz="2201" dirty="0"/>
              <a:t>Hence we drop the unnecessary columns to make our data analysis process better .The columns dropped are </a:t>
            </a:r>
            <a:r>
              <a:rPr lang="en-US" sz="2201" dirty="0"/>
              <a:t>'Unnamed: 0','ID','CollegeID','CollegeCityID’.</a:t>
            </a:r>
          </a:p>
          <a:p>
            <a:endParaRPr lang="en-IN" sz="1401" dirty="0"/>
          </a:p>
          <a:p>
            <a:endParaRPr lang="en-IN" sz="1401" dirty="0"/>
          </a:p>
          <a:p>
            <a:endParaRPr lang="en-IN" sz="1401" dirty="0"/>
          </a:p>
          <a:p>
            <a:endParaRPr lang="en-IN" sz="1401" dirty="0"/>
          </a:p>
          <a:p>
            <a:endParaRPr lang="en-IN" sz="1401" dirty="0"/>
          </a:p>
          <a:p>
            <a:endParaRPr lang="en-IN" sz="1401" dirty="0"/>
          </a:p>
          <a:p>
            <a:endParaRPr lang="en-IN" sz="1401" dirty="0"/>
          </a:p>
          <a:p>
            <a:endParaRPr lang="en-IN" sz="1401" dirty="0"/>
          </a:p>
          <a:p>
            <a:endParaRPr lang="en-IN" sz="1401" dirty="0"/>
          </a:p>
          <a:p>
            <a:endParaRPr lang="en-IN" sz="1401" dirty="0"/>
          </a:p>
          <a:p>
            <a:endParaRPr lang="en-IN" sz="1401" dirty="0"/>
          </a:p>
          <a:p>
            <a:endParaRPr lang="en-IN" sz="1401" dirty="0"/>
          </a:p>
          <a:p>
            <a:endParaRPr lang="en-IN" sz="1401" dirty="0"/>
          </a:p>
          <a:p>
            <a:endParaRPr lang="en-IN" sz="1401" dirty="0"/>
          </a:p>
          <a:p>
            <a:endParaRPr lang="en-IN" sz="1401" dirty="0"/>
          </a:p>
          <a:p>
            <a:endParaRPr lang="en-IN" sz="1401" dirty="0"/>
          </a:p>
          <a:p>
            <a:endParaRPr lang="en-IN" sz="1401" dirty="0"/>
          </a:p>
          <a:p>
            <a:endParaRPr lang="en-IN" sz="1401" dirty="0"/>
          </a:p>
          <a:p>
            <a:endParaRPr lang="en-IN" sz="1401" dirty="0"/>
          </a:p>
          <a:p>
            <a:endParaRPr lang="en-IN" sz="1401" dirty="0"/>
          </a:p>
          <a:p>
            <a:endParaRPr lang="en-IN" sz="1401" dirty="0"/>
          </a:p>
          <a:p>
            <a:endParaRPr lang="en-IN" sz="1401" dirty="0"/>
          </a:p>
          <a:p>
            <a:endParaRPr lang="en-IN" sz="1401" dirty="0"/>
          </a:p>
          <a:p>
            <a:endParaRPr lang="en-IN" sz="1401" dirty="0"/>
          </a:p>
        </p:txBody>
      </p:sp>
    </p:spTree>
    <p:extLst>
      <p:ext uri="{BB962C8B-B14F-4D97-AF65-F5344CB8AC3E}">
        <p14:creationId xmlns:p14="http://schemas.microsoft.com/office/powerpoint/2010/main" val="1018579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8F2203-A89C-7EF9-1FEF-CFE9F95A0DFB}"/>
              </a:ext>
            </a:extLst>
          </p:cNvPr>
          <p:cNvSpPr>
            <a:spLocks noGrp="1"/>
          </p:cNvSpPr>
          <p:nvPr>
            <p:ph type="body" idx="1"/>
          </p:nvPr>
        </p:nvSpPr>
        <p:spPr>
          <a:xfrm>
            <a:off x="0" y="0"/>
            <a:ext cx="6019801" cy="6176964"/>
          </a:xfrm>
        </p:spPr>
        <p:txBody>
          <a:bodyPr>
            <a:normAutofit fontScale="92500"/>
          </a:bodyPr>
          <a:lstStyle/>
          <a:p>
            <a:pPr marL="114307" indent="0">
              <a:buNone/>
            </a:pPr>
            <a:r>
              <a:rPr lang="en-IN" sz="3000" b="1" u="sng" dirty="0"/>
              <a:t>Exploratory Data Analysis</a:t>
            </a:r>
          </a:p>
          <a:p>
            <a:pPr marL="114307" indent="0">
              <a:buNone/>
            </a:pPr>
            <a:r>
              <a:rPr lang="en-IN" sz="2400" b="1" dirty="0"/>
              <a:t>Univariate Analysis</a:t>
            </a:r>
          </a:p>
          <a:p>
            <a:pPr marL="114307" indent="0">
              <a:buNone/>
            </a:pPr>
            <a:r>
              <a:rPr lang="en-IN" sz="2400" b="1" dirty="0"/>
              <a:t>1)Numerical Features:</a:t>
            </a:r>
          </a:p>
          <a:p>
            <a:pPr marL="342900" indent="-342900">
              <a:buFont typeface="Arial" panose="020B0604020202020204" pitchFamily="34" charset="0"/>
              <a:buChar char="•"/>
            </a:pPr>
            <a:r>
              <a:rPr lang="en-IN" sz="2400" dirty="0"/>
              <a:t>Salary</a:t>
            </a:r>
          </a:p>
          <a:p>
            <a:pPr marL="114307" indent="0">
              <a:buNone/>
            </a:pPr>
            <a:endParaRPr lang="en-IN" dirty="0"/>
          </a:p>
          <a:p>
            <a:pPr marL="114307" indent="0">
              <a:buNone/>
            </a:pPr>
            <a:endParaRPr lang="en-IN" dirty="0"/>
          </a:p>
          <a:p>
            <a:pPr marL="114307" indent="0">
              <a:buNone/>
            </a:pPr>
            <a:endParaRPr lang="en-IN" dirty="0"/>
          </a:p>
          <a:p>
            <a:pPr marL="114307" indent="0">
              <a:buNone/>
            </a:pPr>
            <a:endParaRPr lang="en-IN" dirty="0"/>
          </a:p>
          <a:p>
            <a:endParaRPr lang="en-IN" sz="4000" dirty="0"/>
          </a:p>
          <a:p>
            <a:pPr marL="114307" indent="0">
              <a:buNone/>
            </a:pPr>
            <a:endPar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14307" indent="0">
              <a:buNone/>
            </a:pP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Salary of employees is not normally distributed </a:t>
            </a:r>
            <a:r>
              <a:rPr lang="en-US" sz="22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i.e</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there is a right skewness in salary as there are outliers in the data . The kurtosis is very high and mostly employees  got there starting package of Rs 300000.</a:t>
            </a:r>
          </a:p>
          <a:p>
            <a:pPr marL="114307" indent="0">
              <a:buNone/>
            </a:pPr>
            <a:endParaRPr lang="en-IN" dirty="0"/>
          </a:p>
          <a:p>
            <a:pPr marL="114307" indent="0">
              <a:buNone/>
            </a:pPr>
            <a:endParaRPr lang="en-IN" dirty="0"/>
          </a:p>
          <a:p>
            <a:pPr marL="114307" indent="0">
              <a:buNone/>
            </a:pPr>
            <a:endParaRPr lang="en-IN" dirty="0"/>
          </a:p>
        </p:txBody>
      </p:sp>
      <p:sp>
        <p:nvSpPr>
          <p:cNvPr id="4" name="Text Placeholder 3">
            <a:extLst>
              <a:ext uri="{FF2B5EF4-FFF2-40B4-BE49-F238E27FC236}">
                <a16:creationId xmlns:a16="http://schemas.microsoft.com/office/drawing/2014/main" id="{9F5E68B1-54B4-E0C9-9A78-B270357CD10F}"/>
              </a:ext>
            </a:extLst>
          </p:cNvPr>
          <p:cNvSpPr>
            <a:spLocks noGrp="1"/>
          </p:cNvSpPr>
          <p:nvPr>
            <p:ph type="body" idx="2"/>
          </p:nvPr>
        </p:nvSpPr>
        <p:spPr>
          <a:xfrm>
            <a:off x="6471865" y="-1"/>
            <a:ext cx="5720135" cy="6176964"/>
          </a:xfrm>
        </p:spPr>
        <p:txBody>
          <a:bodyPr>
            <a:normAutofit lnSpcReduction="10000"/>
          </a:bodyPr>
          <a:lstStyle/>
          <a:p>
            <a:r>
              <a:rPr lang="en-IN" sz="2200" dirty="0"/>
              <a:t>10</a:t>
            </a:r>
            <a:r>
              <a:rPr lang="en-IN" sz="2200" baseline="30000" dirty="0"/>
              <a:t>th</a:t>
            </a:r>
            <a:r>
              <a:rPr lang="en-IN" sz="2200" dirty="0"/>
              <a:t> Percentage</a:t>
            </a:r>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pPr marL="114307" indent="0">
              <a:buNone/>
            </a:pPr>
            <a:endPar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14307" indent="0">
              <a:buNone/>
            </a:pPr>
            <a:endPar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114307" indent="0">
              <a:buNone/>
            </a:pPr>
            <a:endPar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14307" indent="0">
              <a:buNone/>
            </a:pP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is left skewed as some candidates didn't perform well in 10th standard which impacts average score of all candidates </a:t>
            </a:r>
            <a:r>
              <a:rPr lang="en-US" sz="20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i.e</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reduces the average scores as seen above mean= 77.92% &amp; Median= 79.15%. Most of the students score around 79% marks.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0E77ED8-2FA3-28BD-44E9-0D1A56A5EE1C}"/>
              </a:ext>
            </a:extLst>
          </p:cNvPr>
          <p:cNvPicPr>
            <a:picLocks noChangeAspect="1"/>
          </p:cNvPicPr>
          <p:nvPr/>
        </p:nvPicPr>
        <p:blipFill rotWithShape="1">
          <a:blip r:embed="rId3"/>
          <a:srcRect l="5" r="-1442" b="208"/>
          <a:stretch/>
        </p:blipFill>
        <p:spPr>
          <a:xfrm>
            <a:off x="117726" y="1934081"/>
            <a:ext cx="5868000" cy="2863206"/>
          </a:xfrm>
          <a:prstGeom prst="rect">
            <a:avLst/>
          </a:prstGeom>
        </p:spPr>
      </p:pic>
      <p:pic>
        <p:nvPicPr>
          <p:cNvPr id="1028" name="Picture 4">
            <a:extLst>
              <a:ext uri="{FF2B5EF4-FFF2-40B4-BE49-F238E27FC236}">
                <a16:creationId xmlns:a16="http://schemas.microsoft.com/office/drawing/2014/main" id="{80186934-E9C7-9BC2-6503-B430B027A7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7622" y="681037"/>
            <a:ext cx="5250949" cy="3519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42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5DCDA-54B9-0A80-E46B-41D940B4E39B}"/>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F42FB4EF-7D49-6508-662F-0F3CC92DB7E5}"/>
              </a:ext>
            </a:extLst>
          </p:cNvPr>
          <p:cNvSpPr>
            <a:spLocks noGrp="1"/>
          </p:cNvSpPr>
          <p:nvPr>
            <p:ph type="body" idx="1"/>
          </p:nvPr>
        </p:nvSpPr>
        <p:spPr>
          <a:xfrm>
            <a:off x="0" y="1"/>
            <a:ext cx="6019801" cy="5777946"/>
          </a:xfrm>
        </p:spPr>
        <p:txBody>
          <a:bodyPr>
            <a:noAutofit/>
          </a:bodyPr>
          <a:lstStyle/>
          <a:p>
            <a:pPr>
              <a:buFont typeface="Arial" panose="020B0604020202020204" pitchFamily="34" charset="0"/>
              <a:buChar char="•"/>
            </a:pPr>
            <a:r>
              <a:rPr lang="en-IN" sz="2200" dirty="0"/>
              <a:t>12</a:t>
            </a:r>
            <a:r>
              <a:rPr lang="en-IN" sz="2200" baseline="30000" dirty="0"/>
              <a:t>th</a:t>
            </a:r>
            <a:r>
              <a:rPr lang="en-IN" sz="2200" dirty="0"/>
              <a:t> Percentage</a:t>
            </a:r>
          </a:p>
          <a:p>
            <a:pPr>
              <a:buFont typeface="Arial" panose="020B0604020202020204" pitchFamily="34" charset="0"/>
              <a:buChar char="•"/>
            </a:pPr>
            <a:endParaRPr lang="en-IN" sz="2200" dirty="0"/>
          </a:p>
          <a:p>
            <a:pPr>
              <a:buFont typeface="Arial" panose="020B0604020202020204" pitchFamily="34" charset="0"/>
              <a:buChar char="•"/>
            </a:pPr>
            <a:endParaRPr lang="en-IN" sz="2200" dirty="0"/>
          </a:p>
          <a:p>
            <a:pPr>
              <a:buFont typeface="Arial" panose="020B0604020202020204" pitchFamily="34" charset="0"/>
              <a:buChar char="•"/>
            </a:pPr>
            <a:endParaRPr lang="en-IN" sz="2200" dirty="0"/>
          </a:p>
          <a:p>
            <a:pPr>
              <a:buFont typeface="Arial" panose="020B0604020202020204" pitchFamily="34" charset="0"/>
              <a:buChar char="•"/>
            </a:pPr>
            <a:endParaRPr lang="en-IN" sz="2200" dirty="0"/>
          </a:p>
          <a:p>
            <a:pPr marL="114307" indent="0">
              <a:buNone/>
            </a:pPr>
            <a:endParaRPr lang="en-IN" sz="2200" dirty="0"/>
          </a:p>
          <a:p>
            <a:pPr marL="114307" indent="0">
              <a:buNone/>
            </a:pPr>
            <a:r>
              <a:rPr lang="en-IN" sz="2000" dirty="0"/>
              <a:t>Data is almost normally distributed.</a:t>
            </a:r>
          </a:p>
          <a:p>
            <a:r>
              <a:rPr lang="en-IN" sz="2200" dirty="0"/>
              <a:t>College GPA</a:t>
            </a:r>
          </a:p>
          <a:p>
            <a:endParaRPr lang="en-IN" sz="2200" dirty="0"/>
          </a:p>
          <a:p>
            <a:endParaRPr lang="en-IN" sz="2200" dirty="0"/>
          </a:p>
          <a:p>
            <a:endParaRPr lang="en-IN" sz="2200" dirty="0"/>
          </a:p>
          <a:p>
            <a:endParaRPr lang="en-IN" sz="2200" dirty="0"/>
          </a:p>
          <a:p>
            <a:endParaRPr lang="en-IN" sz="2000" dirty="0"/>
          </a:p>
          <a:p>
            <a:pPr marL="114307" indent="0">
              <a:buNone/>
            </a:pPr>
            <a:r>
              <a:rPr lang="en-US" sz="2000" b="0" i="0" dirty="0">
                <a:solidFill>
                  <a:srgbClr val="000000"/>
                </a:solidFill>
                <a:effectLst/>
                <a:latin typeface="Helvetica Neue"/>
              </a:rPr>
              <a:t>Distribution of college GPA is approximately normal and most of students scored 71.7% in college.</a:t>
            </a:r>
          </a:p>
          <a:p>
            <a:pPr marL="114307" indent="0">
              <a:buNone/>
            </a:pPr>
            <a:endParaRPr lang="en-IN" sz="2200" dirty="0"/>
          </a:p>
          <a:p>
            <a:pPr marL="114307" indent="0">
              <a:buNone/>
            </a:pPr>
            <a:endParaRPr lang="en-IN" sz="2200" dirty="0"/>
          </a:p>
        </p:txBody>
      </p:sp>
      <p:sp>
        <p:nvSpPr>
          <p:cNvPr id="4" name="Text Placeholder 3">
            <a:extLst>
              <a:ext uri="{FF2B5EF4-FFF2-40B4-BE49-F238E27FC236}">
                <a16:creationId xmlns:a16="http://schemas.microsoft.com/office/drawing/2014/main" id="{91F3E1D9-0413-18DD-5E54-E20E36B74AEE}"/>
              </a:ext>
            </a:extLst>
          </p:cNvPr>
          <p:cNvSpPr>
            <a:spLocks noGrp="1"/>
          </p:cNvSpPr>
          <p:nvPr>
            <p:ph type="body" idx="2"/>
          </p:nvPr>
        </p:nvSpPr>
        <p:spPr>
          <a:xfrm>
            <a:off x="6019802" y="0"/>
            <a:ext cx="6172198" cy="6176964"/>
          </a:xfrm>
        </p:spPr>
        <p:txBody>
          <a:bodyPr>
            <a:normAutofit/>
          </a:bodyPr>
          <a:lstStyle/>
          <a:p>
            <a:pPr marL="114307" indent="0">
              <a:buNone/>
            </a:pPr>
            <a:r>
              <a:rPr lang="en-IN" sz="2200" b="1" dirty="0"/>
              <a:t>2)Categorical Features:</a:t>
            </a:r>
          </a:p>
          <a:p>
            <a:pPr>
              <a:buFont typeface="Arial" panose="020B0604020202020204" pitchFamily="34" charset="0"/>
              <a:buChar char="•"/>
            </a:pPr>
            <a:r>
              <a:rPr lang="en-IN" sz="2200" dirty="0"/>
              <a:t>College State</a:t>
            </a:r>
          </a:p>
          <a:p>
            <a:pPr>
              <a:buFont typeface="Arial" panose="020B0604020202020204" pitchFamily="34" charset="0"/>
              <a:buChar char="•"/>
            </a:pPr>
            <a:endParaRPr lang="en-IN" sz="2200" dirty="0"/>
          </a:p>
          <a:p>
            <a:pPr>
              <a:buFont typeface="Arial" panose="020B0604020202020204" pitchFamily="34" charset="0"/>
              <a:buChar char="•"/>
            </a:pPr>
            <a:endParaRPr lang="en-IN" sz="2200" dirty="0"/>
          </a:p>
          <a:p>
            <a:pPr>
              <a:buFont typeface="Arial" panose="020B0604020202020204" pitchFamily="34" charset="0"/>
              <a:buChar char="•"/>
            </a:pPr>
            <a:endParaRPr lang="en-IN" sz="2200" dirty="0"/>
          </a:p>
          <a:p>
            <a:pPr>
              <a:buFont typeface="Arial" panose="020B0604020202020204" pitchFamily="34" charset="0"/>
              <a:buChar char="•"/>
            </a:pPr>
            <a:endParaRPr lang="en-IN" sz="2200" dirty="0"/>
          </a:p>
          <a:p>
            <a:pPr>
              <a:buFont typeface="Arial" panose="020B0604020202020204" pitchFamily="34" charset="0"/>
              <a:buChar char="•"/>
            </a:pPr>
            <a:endParaRPr lang="en-IN" sz="2200" dirty="0"/>
          </a:p>
          <a:p>
            <a:pPr>
              <a:buFont typeface="Arial" panose="020B0604020202020204" pitchFamily="34" charset="0"/>
              <a:buChar char="•"/>
            </a:pPr>
            <a:endParaRPr lang="en-IN" sz="2200" dirty="0"/>
          </a:p>
          <a:p>
            <a:pPr>
              <a:buFont typeface="Arial" panose="020B0604020202020204" pitchFamily="34" charset="0"/>
              <a:buChar char="•"/>
            </a:pPr>
            <a:endParaRPr lang="en-IN" sz="2200" dirty="0"/>
          </a:p>
          <a:p>
            <a:pPr marL="114307" indent="0">
              <a:buNone/>
            </a:pPr>
            <a:endParaRPr lang="en-US" sz="1400" b="0" i="0" dirty="0">
              <a:solidFill>
                <a:srgbClr val="000000"/>
              </a:solidFill>
              <a:effectLst/>
              <a:latin typeface="Helvetica Neue"/>
            </a:endParaRPr>
          </a:p>
          <a:p>
            <a:pPr marL="114307" indent="0">
              <a:buNone/>
            </a:pPr>
            <a:endParaRPr lang="en-US" sz="2000" b="0" i="0" dirty="0">
              <a:solidFill>
                <a:srgbClr val="000000"/>
              </a:solidFill>
              <a:effectLst/>
              <a:latin typeface="Helvetica Neue"/>
            </a:endParaRPr>
          </a:p>
          <a:p>
            <a:pPr marL="114307" indent="0">
              <a:buNone/>
            </a:pPr>
            <a:endParaRPr lang="en-US" sz="2000" dirty="0">
              <a:solidFill>
                <a:srgbClr val="000000"/>
              </a:solidFill>
              <a:latin typeface="Helvetica Neue"/>
            </a:endParaRPr>
          </a:p>
          <a:p>
            <a:pPr marL="114307" indent="0">
              <a:buNone/>
            </a:pPr>
            <a:r>
              <a:rPr lang="en-US" sz="2000" b="0" i="0" dirty="0">
                <a:solidFill>
                  <a:srgbClr val="000000"/>
                </a:solidFill>
                <a:effectLst/>
                <a:latin typeface="Helvetica Neue"/>
              </a:rPr>
              <a:t>The most number of people in the data set belong to the state of Uttar Pradesh which is justified as it is the state with the highest population in India.</a:t>
            </a:r>
          </a:p>
          <a:p>
            <a:pPr marL="114307" indent="0">
              <a:buNone/>
            </a:pPr>
            <a:endParaRPr lang="en-IN" sz="2000" dirty="0"/>
          </a:p>
          <a:p>
            <a:pPr marL="114307" indent="0">
              <a:buNone/>
            </a:pPr>
            <a:endParaRPr lang="en-IN" sz="2200" dirty="0"/>
          </a:p>
          <a:p>
            <a:pPr marL="114307" indent="0">
              <a:buNone/>
            </a:pPr>
            <a:endParaRPr lang="en-IN" sz="2200" dirty="0"/>
          </a:p>
        </p:txBody>
      </p:sp>
      <p:pic>
        <p:nvPicPr>
          <p:cNvPr id="2050" name="Picture 2">
            <a:extLst>
              <a:ext uri="{FF2B5EF4-FFF2-40B4-BE49-F238E27FC236}">
                <a16:creationId xmlns:a16="http://schemas.microsoft.com/office/drawing/2014/main" id="{F16E4B91-BCF0-1D36-E510-5C4DDFD6E6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71" y="524084"/>
            <a:ext cx="5539408" cy="200708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56BF0CC-B7D6-BADB-5EB0-1394F0F329CF}"/>
              </a:ext>
            </a:extLst>
          </p:cNvPr>
          <p:cNvPicPr>
            <a:picLocks noChangeAspect="1"/>
          </p:cNvPicPr>
          <p:nvPr/>
        </p:nvPicPr>
        <p:blipFill>
          <a:blip r:embed="rId3"/>
          <a:stretch>
            <a:fillRect/>
          </a:stretch>
        </p:blipFill>
        <p:spPr>
          <a:xfrm>
            <a:off x="119271" y="3598587"/>
            <a:ext cx="5539408" cy="2007081"/>
          </a:xfrm>
          <a:prstGeom prst="rect">
            <a:avLst/>
          </a:prstGeom>
        </p:spPr>
      </p:pic>
      <p:pic>
        <p:nvPicPr>
          <p:cNvPr id="2054" name="Picture 6">
            <a:extLst>
              <a:ext uri="{FF2B5EF4-FFF2-40B4-BE49-F238E27FC236}">
                <a16:creationId xmlns:a16="http://schemas.microsoft.com/office/drawing/2014/main" id="{2176FDB0-D491-6684-F340-88E3A13C92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5538" y="877852"/>
            <a:ext cx="5800725" cy="4210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867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92808-FE9B-61D3-76E8-0378A3DAF94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E008C795-1CCB-E975-D489-F4F6D8E21177}"/>
              </a:ext>
            </a:extLst>
          </p:cNvPr>
          <p:cNvSpPr>
            <a:spLocks noGrp="1"/>
          </p:cNvSpPr>
          <p:nvPr>
            <p:ph type="body" idx="1"/>
          </p:nvPr>
        </p:nvSpPr>
        <p:spPr>
          <a:xfrm>
            <a:off x="0" y="0"/>
            <a:ext cx="6019801" cy="6176964"/>
          </a:xfrm>
        </p:spPr>
        <p:txBody>
          <a:bodyPr>
            <a:noAutofit/>
          </a:bodyPr>
          <a:lstStyle/>
          <a:p>
            <a:r>
              <a:rPr lang="en-IN" sz="2200" dirty="0"/>
              <a:t>Gender</a:t>
            </a:r>
          </a:p>
          <a:p>
            <a:pPr marL="114307" indent="0">
              <a:buNone/>
            </a:pPr>
            <a:endParaRPr lang="en-IN" sz="2200" dirty="0"/>
          </a:p>
          <a:p>
            <a:pPr marL="114307" indent="0">
              <a:buNone/>
            </a:pPr>
            <a:endParaRPr lang="en-IN" sz="2200" dirty="0"/>
          </a:p>
          <a:p>
            <a:pPr marL="114307" indent="0">
              <a:buNone/>
            </a:pPr>
            <a:endParaRPr lang="en-IN" sz="2200" dirty="0"/>
          </a:p>
          <a:p>
            <a:pPr marL="114307" indent="0">
              <a:buNone/>
            </a:pPr>
            <a:endParaRPr lang="en-IN" sz="2200" dirty="0"/>
          </a:p>
          <a:p>
            <a:pPr marL="114307" indent="0">
              <a:buNone/>
            </a:pPr>
            <a:endParaRPr lang="en-IN" sz="2200" dirty="0"/>
          </a:p>
          <a:p>
            <a:pPr marL="114307" indent="0">
              <a:buNone/>
            </a:pP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number of males in the data is almost three times than women.</a:t>
            </a:r>
          </a:p>
          <a:p>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College Tier</a:t>
            </a:r>
          </a:p>
          <a:p>
            <a:endPar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114307" indent="0">
              <a:buNone/>
            </a:pPr>
            <a:endPar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114307" indent="0">
              <a:buNone/>
            </a:pPr>
            <a:endPar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114307" indent="0">
              <a:buNone/>
            </a:pP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Most people come from tier 2 colleges as compared to tier 1 colleges.</a:t>
            </a:r>
          </a:p>
          <a:p>
            <a:pPr marL="114307" indent="0">
              <a:buNone/>
            </a:pPr>
            <a:endPar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114307" indent="0">
              <a:buNone/>
            </a:pPr>
            <a:endPar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IN" sz="22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CAA04B6F-7B64-9050-6951-DE12F63776DD}"/>
              </a:ext>
            </a:extLst>
          </p:cNvPr>
          <p:cNvSpPr>
            <a:spLocks noGrp="1"/>
          </p:cNvSpPr>
          <p:nvPr>
            <p:ph type="body" idx="2"/>
          </p:nvPr>
        </p:nvSpPr>
        <p:spPr>
          <a:xfrm>
            <a:off x="6019802" y="0"/>
            <a:ext cx="6172198" cy="6176964"/>
          </a:xfrm>
        </p:spPr>
        <p:txBody>
          <a:bodyPr>
            <a:normAutofit/>
          </a:bodyPr>
          <a:lstStyle/>
          <a:p>
            <a:r>
              <a:rPr lang="en-IN" sz="2200" dirty="0"/>
              <a:t>Degree</a:t>
            </a:r>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pPr marL="114307" indent="0">
              <a:buNone/>
            </a:pPr>
            <a:endPar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14307" indent="0">
              <a:buNone/>
            </a:pPr>
            <a:endPar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114307" indent="0">
              <a:buNone/>
            </a:pP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Most of the people in the data set are graduates whose highest academic qualification is a bachelor's degree.</a:t>
            </a:r>
          </a:p>
          <a:p>
            <a:pPr marL="114307" indent="0">
              <a:buNone/>
            </a:pPr>
            <a:endParaRPr lang="en-IN" sz="2000" dirty="0"/>
          </a:p>
          <a:p>
            <a:pPr marL="114307" indent="0">
              <a:buNone/>
            </a:pPr>
            <a:endParaRPr lang="en-IN" sz="2200" dirty="0"/>
          </a:p>
        </p:txBody>
      </p:sp>
      <p:pic>
        <p:nvPicPr>
          <p:cNvPr id="3074" name="Picture 2">
            <a:extLst>
              <a:ext uri="{FF2B5EF4-FFF2-40B4-BE49-F238E27FC236}">
                <a16:creationId xmlns:a16="http://schemas.microsoft.com/office/drawing/2014/main" id="{64D09586-2059-1AAE-3DF0-7BF40E1CB8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982" y="482877"/>
            <a:ext cx="4551452" cy="227059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20EEAC2-D4E9-E69B-EDC1-29E747911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626" y="3714750"/>
            <a:ext cx="4002158" cy="215596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4AB1AAB5-0F8B-AEA2-32C9-436C4CF8FA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1726" y="681035"/>
            <a:ext cx="5848350" cy="4487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298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8DE7A-B816-EABE-B766-C1CCA6B87C5D}"/>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2FF878EC-0DDF-F9DA-82F8-A89F27075217}"/>
              </a:ext>
            </a:extLst>
          </p:cNvPr>
          <p:cNvSpPr>
            <a:spLocks noGrp="1"/>
          </p:cNvSpPr>
          <p:nvPr>
            <p:ph type="body" idx="1"/>
          </p:nvPr>
        </p:nvSpPr>
        <p:spPr>
          <a:xfrm>
            <a:off x="0" y="0"/>
            <a:ext cx="6019801" cy="6176964"/>
          </a:xfrm>
        </p:spPr>
        <p:txBody>
          <a:bodyPr>
            <a:noAutofit/>
          </a:bodyPr>
          <a:lstStyle/>
          <a:p>
            <a:r>
              <a:rPr lang="en-IN" sz="2200" dirty="0"/>
              <a:t>Designation</a:t>
            </a:r>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pPr marL="114307" indent="0">
              <a:buNone/>
            </a:pPr>
            <a:r>
              <a:rPr lang="en-US" sz="2000" dirty="0"/>
              <a:t>The software engineering domain is booming at the moment as most graduates prefer pursuing their career in the job roles in this particular domain.</a:t>
            </a:r>
            <a:endParaRPr lang="en-IN" sz="2000" dirty="0"/>
          </a:p>
          <a:p>
            <a:pPr marL="114307" indent="0">
              <a:buNone/>
            </a:pPr>
            <a:endParaRPr lang="en-IN" sz="2200" dirty="0"/>
          </a:p>
        </p:txBody>
      </p:sp>
      <p:sp>
        <p:nvSpPr>
          <p:cNvPr id="4" name="Text Placeholder 3">
            <a:extLst>
              <a:ext uri="{FF2B5EF4-FFF2-40B4-BE49-F238E27FC236}">
                <a16:creationId xmlns:a16="http://schemas.microsoft.com/office/drawing/2014/main" id="{D0547314-D909-BB7D-AD72-FB2F32764A35}"/>
              </a:ext>
            </a:extLst>
          </p:cNvPr>
          <p:cNvSpPr>
            <a:spLocks noGrp="1"/>
          </p:cNvSpPr>
          <p:nvPr>
            <p:ph type="body" idx="2"/>
          </p:nvPr>
        </p:nvSpPr>
        <p:spPr>
          <a:xfrm>
            <a:off x="6019802" y="0"/>
            <a:ext cx="6172198" cy="6176964"/>
          </a:xfrm>
        </p:spPr>
        <p:txBody>
          <a:bodyPr>
            <a:normAutofit/>
          </a:bodyPr>
          <a:lstStyle/>
          <a:p>
            <a:r>
              <a:rPr lang="en-IN" sz="2200" dirty="0"/>
              <a:t>Preferred Cities</a:t>
            </a:r>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pPr marL="114307" indent="0">
              <a:buNone/>
            </a:pPr>
            <a:endParaRPr lang="en-US" sz="2000" dirty="0"/>
          </a:p>
          <a:p>
            <a:pPr marL="114307" indent="0">
              <a:buNone/>
            </a:pPr>
            <a:endParaRPr lang="en-US" sz="2000" dirty="0"/>
          </a:p>
          <a:p>
            <a:pPr marL="114307" indent="0">
              <a:buNone/>
            </a:pPr>
            <a:r>
              <a:rPr lang="en-US" sz="2000" dirty="0"/>
              <a:t>Most jobs are offered in the cities of Bangalore followed by Noida and Hyderabad indicating the importance of location in the hiring process.</a:t>
            </a:r>
            <a:endParaRPr lang="en-IN" sz="2000" dirty="0"/>
          </a:p>
          <a:p>
            <a:pPr marL="114307" indent="0">
              <a:buNone/>
            </a:pPr>
            <a:endParaRPr lang="en-IN" sz="2200" dirty="0"/>
          </a:p>
        </p:txBody>
      </p:sp>
      <p:pic>
        <p:nvPicPr>
          <p:cNvPr id="4098" name="Picture 2">
            <a:extLst>
              <a:ext uri="{FF2B5EF4-FFF2-40B4-BE49-F238E27FC236}">
                <a16:creationId xmlns:a16="http://schemas.microsoft.com/office/drawing/2014/main" id="{B31B64CD-44E3-91A2-A980-A9471BA059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9467"/>
            <a:ext cx="6019801" cy="446660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B24F675-E381-CC55-5851-B37861017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29467"/>
            <a:ext cx="5963478" cy="4466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328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B023E-0B6A-C36F-5233-4592C956B07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8DA3AB0-2473-9552-0601-C1CA7A0C858F}"/>
              </a:ext>
            </a:extLst>
          </p:cNvPr>
          <p:cNvSpPr>
            <a:spLocks noGrp="1"/>
          </p:cNvSpPr>
          <p:nvPr>
            <p:ph type="body" idx="1"/>
          </p:nvPr>
        </p:nvSpPr>
        <p:spPr>
          <a:xfrm>
            <a:off x="0" y="0"/>
            <a:ext cx="6019801" cy="6176964"/>
          </a:xfrm>
        </p:spPr>
        <p:txBody>
          <a:bodyPr>
            <a:normAutofit/>
          </a:bodyPr>
          <a:lstStyle/>
          <a:p>
            <a:pPr marL="114307" indent="0">
              <a:buNone/>
            </a:pPr>
            <a:r>
              <a:rPr lang="en-IN" sz="2200" b="1" dirty="0"/>
              <a:t>Bivariate Analysis</a:t>
            </a:r>
          </a:p>
          <a:p>
            <a:pPr marL="114307" indent="0">
              <a:buNone/>
            </a:pPr>
            <a:r>
              <a:rPr lang="en-IN" sz="2200" b="1" dirty="0"/>
              <a:t>1)Categorical vs Numerical:</a:t>
            </a:r>
          </a:p>
          <a:p>
            <a:r>
              <a:rPr lang="en-IN" sz="2200" dirty="0"/>
              <a:t>Gender vs Salary</a:t>
            </a:r>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pPr marL="114307" indent="0">
              <a:buNone/>
            </a:pPr>
            <a:endParaRPr lang="en-US" sz="2000" dirty="0"/>
          </a:p>
          <a:p>
            <a:r>
              <a:rPr lang="en-US" sz="2000" dirty="0"/>
              <a:t>Mean salary of males is slightly greater than females salary.</a:t>
            </a:r>
          </a:p>
          <a:p>
            <a:r>
              <a:rPr lang="en-US" sz="2000" dirty="0"/>
              <a:t>Median salary earned by both the genders are equal.</a:t>
            </a:r>
            <a:endParaRPr lang="en-IN" sz="2000" dirty="0"/>
          </a:p>
          <a:p>
            <a:pPr marL="114307" indent="0">
              <a:buNone/>
            </a:pPr>
            <a:endParaRPr lang="en-IN" sz="2200" dirty="0"/>
          </a:p>
          <a:p>
            <a:pPr marL="114307" indent="0">
              <a:buNone/>
            </a:pPr>
            <a:endParaRPr lang="en-IN" sz="2200" b="1" dirty="0"/>
          </a:p>
          <a:p>
            <a:pPr marL="114307" indent="0">
              <a:buNone/>
            </a:pPr>
            <a:endParaRPr lang="en-IN" sz="2200" b="1" dirty="0"/>
          </a:p>
        </p:txBody>
      </p:sp>
      <p:sp>
        <p:nvSpPr>
          <p:cNvPr id="4" name="Text Placeholder 3">
            <a:extLst>
              <a:ext uri="{FF2B5EF4-FFF2-40B4-BE49-F238E27FC236}">
                <a16:creationId xmlns:a16="http://schemas.microsoft.com/office/drawing/2014/main" id="{A1A53F7B-8CD2-DEB1-DD04-9477F066571F}"/>
              </a:ext>
            </a:extLst>
          </p:cNvPr>
          <p:cNvSpPr>
            <a:spLocks noGrp="1"/>
          </p:cNvSpPr>
          <p:nvPr>
            <p:ph type="body" idx="2"/>
          </p:nvPr>
        </p:nvSpPr>
        <p:spPr>
          <a:xfrm>
            <a:off x="6019802" y="0"/>
            <a:ext cx="6172198" cy="6176964"/>
          </a:xfrm>
        </p:spPr>
        <p:txBody>
          <a:bodyPr>
            <a:normAutofit/>
          </a:bodyPr>
          <a:lstStyle/>
          <a:p>
            <a:r>
              <a:rPr lang="en-IN" sz="2200" dirty="0"/>
              <a:t>College Tier vs Salary</a:t>
            </a:r>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endParaRPr lang="en-US" sz="2000" dirty="0"/>
          </a:p>
          <a:p>
            <a:r>
              <a:rPr lang="en-US" sz="2000" dirty="0"/>
              <a:t>Students with an </a:t>
            </a:r>
            <a:r>
              <a:rPr lang="en-US" sz="2000" dirty="0" err="1"/>
              <a:t>M.Tech</a:t>
            </a:r>
            <a:r>
              <a:rPr lang="en-US" sz="2000" dirty="0"/>
              <a:t>/M.E. degree are paid the highest salaries.</a:t>
            </a:r>
          </a:p>
          <a:p>
            <a:r>
              <a:rPr lang="en-US" sz="2000" dirty="0"/>
              <a:t>Students graduating from a Tier 1 college are paid higher salaries than students from tier 2 colleges.</a:t>
            </a:r>
            <a:endParaRPr lang="en-IN" sz="2000" dirty="0"/>
          </a:p>
          <a:p>
            <a:pPr marL="114307" indent="0">
              <a:buNone/>
            </a:pPr>
            <a:endParaRPr lang="en-IN" sz="2200" dirty="0"/>
          </a:p>
        </p:txBody>
      </p:sp>
      <p:pic>
        <p:nvPicPr>
          <p:cNvPr id="5122" name="Picture 2">
            <a:extLst>
              <a:ext uri="{FF2B5EF4-FFF2-40B4-BE49-F238E27FC236}">
                <a16:creationId xmlns:a16="http://schemas.microsoft.com/office/drawing/2014/main" id="{B228D179-7AF9-FB6C-759B-D6BD080D7D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393"/>
            <a:ext cx="5857461" cy="342589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D7DB1B9-DFD5-A7B2-13DF-5651DEFD92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8510" y="564667"/>
            <a:ext cx="5601942" cy="410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21950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1471</Words>
  <Application>Microsoft Office PowerPoint</Application>
  <PresentationFormat>Widescreen</PresentationFormat>
  <Paragraphs>286</Paragraphs>
  <Slides>15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 Rounded MT Bold</vt:lpstr>
      <vt:lpstr>Helvetica Neue</vt:lpstr>
      <vt:lpstr>-apple-system</vt:lpstr>
      <vt:lpstr>Arial</vt:lpstr>
      <vt:lpstr>Libre Baskerville</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3)“After doing your Computer Science Engineering if you take up jobs as a Programming Analyst, Software Engineer, Hardware Engineer and Associate Engineer you can earn up to 2.5-3 lakhs as a fresh graduate.” Test this claim with the data given to you.</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Satyaprakash Sahoo</cp:lastModifiedBy>
  <cp:revision>1</cp:revision>
  <dcterms:created xsi:type="dcterms:W3CDTF">2021-02-16T05:19:01Z</dcterms:created>
  <dcterms:modified xsi:type="dcterms:W3CDTF">2024-02-23T08:59:46Z</dcterms:modified>
</cp:coreProperties>
</file>