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99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900426" y="-33729"/>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dirty="0">
                <a:solidFill>
                  <a:schemeClr val="dk1"/>
                </a:solidFill>
                <a:latin typeface="Montserrat"/>
                <a:ea typeface="Montserrat"/>
              </a:rPr>
              <a:t>AI Impact</a:t>
            </a:r>
            <a:endParaRPr lang="fr-FR" sz="3800" b="0" strike="noStrike" spc="-1" dirty="0">
              <a:solidFill>
                <a:schemeClr val="dk1"/>
              </a:solidFill>
              <a:latin typeface="Arial"/>
            </a:endParaRPr>
          </a:p>
        </p:txBody>
      </p:sp>
      <p:sp>
        <p:nvSpPr>
          <p:cNvPr id="736" name="PlaceHolder 2"/>
          <p:cNvSpPr>
            <a:spLocks noGrp="1"/>
          </p:cNvSpPr>
          <p:nvPr>
            <p:ph type="subTitle"/>
          </p:nvPr>
        </p:nvSpPr>
        <p:spPr>
          <a:xfrm>
            <a:off x="2009880" y="1505309"/>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Exploring the transformative effects of AI on our daily lives.</a:t>
            </a:r>
            <a:endParaRPr lang="en-US" sz="1600" b="0" strike="noStrike" spc="-1" dirty="0">
              <a:solidFill>
                <a:srgbClr val="FFFFFF"/>
              </a:solidFill>
              <a:latin typeface="OpenSymbol"/>
            </a:endParaRPr>
          </a:p>
        </p:txBody>
      </p:sp>
      <p:cxnSp>
        <p:nvCxnSpPr>
          <p:cNvPr id="737" name="Google Shape;813;p29"/>
          <p:cNvCxnSpPr/>
          <p:nvPr/>
        </p:nvCxnSpPr>
        <p:spPr>
          <a:xfrm>
            <a:off x="1658880" y="1504431"/>
            <a:ext cx="6064200" cy="360"/>
          </a:xfrm>
          <a:prstGeom prst="straightConnector1">
            <a:avLst/>
          </a:prstGeom>
          <a:ln w="9525">
            <a:solidFill>
              <a:srgbClr val="FFFFFF"/>
            </a:solidFill>
            <a:round/>
          </a:ln>
        </p:spPr>
      </p:cxnSp>
      <p:pic>
        <p:nvPicPr>
          <p:cNvPr id="2" name="Picture 1">
            <a:extLst>
              <a:ext uri="{FF2B5EF4-FFF2-40B4-BE49-F238E27FC236}">
                <a16:creationId xmlns:a16="http://schemas.microsoft.com/office/drawing/2014/main" id="{C61D755C-14FD-8214-A7B7-5E7565670F00}"/>
              </a:ext>
            </a:extLst>
          </p:cNvPr>
          <p:cNvPicPr>
            <a:picLocks noChangeAspect="1"/>
          </p:cNvPicPr>
          <p:nvPr/>
        </p:nvPicPr>
        <p:blipFill>
          <a:blip r:embed="rId2"/>
          <a:stretch>
            <a:fillRect/>
          </a:stretch>
        </p:blipFill>
        <p:spPr>
          <a:xfrm>
            <a:off x="4023451" y="3445796"/>
            <a:ext cx="1097097" cy="1905705"/>
          </a:xfrm>
          <a:prstGeom prst="rect">
            <a:avLst/>
          </a:prstGeom>
        </p:spPr>
      </p:pic>
      <p:sp>
        <p:nvSpPr>
          <p:cNvPr id="3" name="Rectangle 2">
            <a:extLst>
              <a:ext uri="{FF2B5EF4-FFF2-40B4-BE49-F238E27FC236}">
                <a16:creationId xmlns:a16="http://schemas.microsoft.com/office/drawing/2014/main" id="{9BAFC70E-ADBB-3A3D-57BC-CB2F258B8B76}"/>
              </a:ext>
            </a:extLst>
          </p:cNvPr>
          <p:cNvSpPr/>
          <p:nvPr/>
        </p:nvSpPr>
        <p:spPr>
          <a:xfrm>
            <a:off x="3178171" y="9711"/>
            <a:ext cx="2151550" cy="2923877"/>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n-US" sz="2400" u="sng" dirty="0">
                <a:ln w="0"/>
                <a:effectLst>
                  <a:outerShdw blurRad="38100" dist="25400" dir="5400000" algn="ctr" rotWithShape="0">
                    <a:srgbClr val="6E747A">
                      <a:alpha val="43000"/>
                    </a:srgbClr>
                  </a:outerShdw>
                </a:effectLst>
              </a:rPr>
              <a:t>SEMINAR ON</a:t>
            </a:r>
          </a:p>
          <a:p>
            <a:pPr algn="ctr"/>
            <a:endParaRPr lang="en-US" sz="4000" b="1" u="sng" dirty="0">
              <a:ln w="9525">
                <a:solidFill>
                  <a:schemeClr val="bg1"/>
                </a:solidFill>
                <a:prstDash val="solid"/>
              </a:ln>
              <a:effectLst>
                <a:outerShdw blurRad="12700" dist="38100" dir="2700000" algn="tl" rotWithShape="0">
                  <a:schemeClr val="bg1">
                    <a:lumMod val="50000"/>
                  </a:schemeClr>
                </a:outerShdw>
              </a:effectLst>
            </a:endParaRPr>
          </a:p>
          <a:p>
            <a:pPr algn="ctr"/>
            <a:endParaRPr lang="en-US" sz="40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endParaRPr lang="en-US" sz="4000" b="1" u="sng" dirty="0">
              <a:ln w="9525">
                <a:solidFill>
                  <a:schemeClr val="bg1"/>
                </a:solidFill>
                <a:prstDash val="solid"/>
              </a:ln>
              <a:effectLst>
                <a:outerShdw blurRad="12700" dist="38100" dir="2700000" algn="tl" rotWithShape="0">
                  <a:schemeClr val="bg1">
                    <a:lumMod val="50000"/>
                  </a:schemeClr>
                </a:outerShdw>
              </a:effectLst>
            </a:endParaRPr>
          </a:p>
          <a:p>
            <a:pPr algn="ctr"/>
            <a:endParaRPr lang="en-US" sz="40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angle 3">
            <a:extLst>
              <a:ext uri="{FF2B5EF4-FFF2-40B4-BE49-F238E27FC236}">
                <a16:creationId xmlns:a16="http://schemas.microsoft.com/office/drawing/2014/main" id="{D046E0E0-C582-CF47-8727-419EF09FE513}"/>
              </a:ext>
            </a:extLst>
          </p:cNvPr>
          <p:cNvSpPr/>
          <p:nvPr/>
        </p:nvSpPr>
        <p:spPr>
          <a:xfrm>
            <a:off x="2477861" y="4511379"/>
            <a:ext cx="4792594"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GITA  AUTONOMOUS COLLEGE,BBSR</a:t>
            </a:r>
          </a:p>
        </p:txBody>
      </p:sp>
      <p:sp>
        <p:nvSpPr>
          <p:cNvPr id="5" name="Rectangle 4">
            <a:extLst>
              <a:ext uri="{FF2B5EF4-FFF2-40B4-BE49-F238E27FC236}">
                <a16:creationId xmlns:a16="http://schemas.microsoft.com/office/drawing/2014/main" id="{B2F193F5-49DC-5155-402C-25E783222E12}"/>
              </a:ext>
            </a:extLst>
          </p:cNvPr>
          <p:cNvSpPr/>
          <p:nvPr/>
        </p:nvSpPr>
        <p:spPr>
          <a:xfrm>
            <a:off x="1379623" y="2462052"/>
            <a:ext cx="2077813" cy="400110"/>
          </a:xfrm>
          <a:prstGeom prst="rect">
            <a:avLst/>
          </a:prstGeom>
          <a:noFill/>
        </p:spPr>
        <p:txBody>
          <a:bodyPr wrap="none" lIns="91440" tIns="45720" rIns="91440" bIns="45720">
            <a:spAutoFit/>
          </a:bodyPr>
          <a:lstStyle/>
          <a:p>
            <a:pPr algn="ctr"/>
            <a:r>
              <a:rPr lang="en-US" sz="1000" b="1" dirty="0">
                <a:latin typeface="+mj-lt"/>
              </a:rPr>
              <a:t>Presented By : Rajesh Praharaj</a:t>
            </a:r>
          </a:p>
          <a:p>
            <a:pPr algn="ctr"/>
            <a:r>
              <a:rPr lang="en-US" sz="1000" b="1" dirty="0">
                <a:latin typeface="+mj-lt"/>
              </a:rPr>
              <a:t>Regd. No. : 2201287509</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EF02AD62-809F-DBD0-1337-3D732E6426C2}"/>
              </a:ext>
            </a:extLst>
          </p:cNvPr>
          <p:cNvSpPr/>
          <p:nvPr/>
        </p:nvSpPr>
        <p:spPr>
          <a:xfrm>
            <a:off x="5462718" y="2325994"/>
            <a:ext cx="3470822" cy="406330"/>
          </a:xfrm>
          <a:prstGeom prst="rect">
            <a:avLst/>
          </a:prstGeom>
          <a:noFill/>
        </p:spPr>
        <p:txBody>
          <a:bodyPr wrap="none" lIns="91440" tIns="45720" rIns="91440" bIns="45720">
            <a:spAutoFit/>
          </a:bodyPr>
          <a:lstStyle/>
          <a:p>
            <a:pPr marL="0" indent="0">
              <a:lnSpc>
                <a:spcPts val="2850"/>
              </a:lnSpc>
              <a:buNone/>
            </a:pPr>
            <a:r>
              <a:rPr lang="en-US" sz="1000" b="1" dirty="0">
                <a:latin typeface="+mj-lt"/>
                <a:ea typeface="Inter" pitchFamily="34" charset="-122"/>
                <a:cs typeface="Times New Roman" panose="02020603050405020304" pitchFamily="18" charset="0"/>
              </a:rPr>
              <a:t>Under the guidance of : </a:t>
            </a:r>
            <a:r>
              <a:rPr lang="en-US" sz="1200" b="1" dirty="0">
                <a:latin typeface="+mj-lt"/>
                <a:ea typeface="Inter" pitchFamily="34" charset="-122"/>
                <a:cs typeface="Times New Roman" panose="02020603050405020304" pitchFamily="18" charset="0"/>
              </a:rPr>
              <a:t>Prof . Sahasranshu Dash</a:t>
            </a:r>
            <a:endParaRPr lang="en-US" sz="1200" b="1" cap="none" spc="0" dirty="0">
              <a:ln w="0"/>
              <a:solidFill>
                <a:schemeClr val="tx1"/>
              </a:solidFill>
              <a:effectLst>
                <a:outerShdw blurRad="38100" dist="19050" dir="2700000" algn="tl" rotWithShape="0">
                  <a:schemeClr val="dk1">
                    <a:alpha val="40000"/>
                  </a:schemeClr>
                </a:outerShdw>
              </a:effectLst>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Language translation tools</a:t>
            </a:r>
            <a:endParaRPr lang="fr-FR" sz="3000" b="0" strike="noStrike" spc="-1">
              <a:solidFill>
                <a:schemeClr val="dk1"/>
              </a:solidFill>
              <a:latin typeface="Arial"/>
            </a:endParaRPr>
          </a:p>
        </p:txBody>
      </p:sp>
      <p:sp>
        <p:nvSpPr>
          <p:cNvPr id="75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technology has significantly advanced language translation, offering real-time translations through applications like Google Translate. These tools utilize neural networks and machine learning to understand context and grammar, providing more accurate translations than ever before. This capability not only facilitates cross-cultural communication but also supports global business interactions, making information more accessible.</a:t>
            </a:r>
            <a:endParaRPr lang="en-US" sz="12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is profoundly influencing various aspects of daily life, from automation in our homes to enhancing communication. These advancements improve efficiency and personalization, making technology a more integral part of our lives. As AI continues to evolve, it is essential to navigate its benefits and challenges to harness its potential responsibly.</a:t>
            </a:r>
            <a:endParaRPr lang="en-US" sz="12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2095560" y="1658612"/>
            <a:ext cx="6038624" cy="1561665"/>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pic>
        <p:nvPicPr>
          <p:cNvPr id="3" name="Picture 2">
            <a:extLst>
              <a:ext uri="{FF2B5EF4-FFF2-40B4-BE49-F238E27FC236}">
                <a16:creationId xmlns:a16="http://schemas.microsoft.com/office/drawing/2014/main" id="{00106628-D024-9131-48BA-28FC7F5F6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60" y="3364261"/>
            <a:ext cx="3756986" cy="662997"/>
          </a:xfrm>
          <a:prstGeom prst="rect">
            <a:avLst/>
          </a:prstGeom>
        </p:spPr>
      </p:pic>
      <p:pic>
        <p:nvPicPr>
          <p:cNvPr id="4" name="Picture 3">
            <a:extLst>
              <a:ext uri="{FF2B5EF4-FFF2-40B4-BE49-F238E27FC236}">
                <a16:creationId xmlns:a16="http://schemas.microsoft.com/office/drawing/2014/main" id="{A261072A-1E54-708C-75F0-E677B89B5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781" y="3757288"/>
            <a:ext cx="4343670" cy="14471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u="sng" strike="noStrike" spc="-1" dirty="0">
                <a:solidFill>
                  <a:schemeClr val="dk1"/>
                </a:solidFill>
                <a:latin typeface="Montserrat"/>
                <a:ea typeface="Montserrat"/>
              </a:rPr>
              <a:t>Introduction</a:t>
            </a:r>
            <a:endParaRPr lang="fr-FR" sz="3000" u="sng" strike="noStrike" spc="-1" dirty="0">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strike="noStrike" spc="-1" dirty="0">
                <a:solidFill>
                  <a:schemeClr val="dk1"/>
                </a:solidFill>
                <a:latin typeface="Actor"/>
                <a:ea typeface="Actor"/>
              </a:rPr>
              <a:t>AI is revolutionizing industries and transforming lives . It enhances efficiency and enables innovation . AI's impact is profound and far-reaching . Shaping the future with intelligent solutions.</a:t>
            </a:r>
            <a:endParaRPr lang="en-US" sz="1200" b="0" strike="noStrike" spc="-1" dirty="0">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AI in Daily Tasks</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Automation of household chores</a:t>
            </a:r>
            <a:endParaRPr lang="fr-FR" sz="3000" b="0" strike="noStrike" spc="-1">
              <a:solidFill>
                <a:schemeClr val="dk1"/>
              </a:solidFill>
              <a:latin typeface="Arial"/>
            </a:endParaRPr>
          </a:p>
        </p:txBody>
      </p:sp>
      <p:sp>
        <p:nvSpPr>
          <p:cNvPr id="744"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Artificial intelligence has contributed to the automation of various household tasks, including cleaning, cooking, and even laundry. Smart home devices, such as robotic vacuum cleaners and automated kitchen appliances, leverage AI to perform tasks efficiently, freeing up time for individuals to focus on more meaningful activities.</a:t>
            </a:r>
            <a:endParaRPr lang="en-US" sz="1200" b="0" strike="noStrike" spc="-1">
              <a:solidFill>
                <a:srgbClr val="FFFFFF"/>
              </a:solidFill>
              <a:latin typeface="OpenSymbol"/>
            </a:endParaRPr>
          </a:p>
        </p:txBody>
      </p:sp>
      <p:pic>
        <p:nvPicPr>
          <p:cNvPr id="745"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Personalized recommendations</a:t>
            </a:r>
            <a:endParaRPr lang="fr-FR" sz="3000" b="0" strike="noStrike" spc="-1">
              <a:solidFill>
                <a:schemeClr val="dk1"/>
              </a:solidFill>
              <a:latin typeface="Arial"/>
            </a:endParaRPr>
          </a:p>
        </p:txBody>
      </p:sp>
      <p:sp>
        <p:nvSpPr>
          <p:cNvPr id="747"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algorithms analyze user data and behaviors to deliver personalized recommendations, particularly in the realms of shopping, entertainment, and lifestyle. By understanding individual preferences, AI enhances user experiences on platforms such as Netflix, Amazon, and Spotify, making it easier for users to discover content tailored to their tastes.</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Smart assistants and their roles</a:t>
            </a:r>
            <a:endParaRPr lang="fr-FR" sz="3000" b="0" strike="noStrike" spc="-1">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Smart assistants, such as Amazon's Alexa, Google Assistant, and Apple's Siri, utilize AI technologies to assist users in various daily tasks. These digital helpers can manage calendars, set reminders, control smart home devices, and even provide weather updates. Their ability to understand natural language allows users to interact with them effortlessly, making technology more accessible and integrated into everyday life.</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AI in Communication</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Chatbots and customer service</a:t>
            </a:r>
            <a:endParaRPr lang="fr-FR" sz="3000" b="0" strike="noStrike" spc="-1">
              <a:solidFill>
                <a:schemeClr val="dk1"/>
              </a:solidFill>
              <a:latin typeface="Arial"/>
            </a:endParaRPr>
          </a:p>
        </p:txBody>
      </p:sp>
      <p:sp>
        <p:nvSpPr>
          <p:cNvPr id="75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Chatbots powered by AI are transforming customer service by providing instant responses to user inquiries 24/7. These bots can manage simple queries, guide customers through troubleshooting processes, and even facilitate transactions. By utilizing machine learning, chatbots continuously improve their responses based on user interactions, offering a more personalized experience and reducing wait times.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Social media algorithms</a:t>
            </a:r>
            <a:endParaRPr lang="fr-FR" sz="3000" b="0" strike="noStrike" spc="-1">
              <a:solidFill>
                <a:schemeClr val="dk1"/>
              </a:solidFill>
              <a:latin typeface="Arial"/>
            </a:endParaRPr>
          </a:p>
        </p:txBody>
      </p:sp>
      <p:sp>
        <p:nvSpPr>
          <p:cNvPr id="755"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AI-driven algorithms play a crucial role in determining the content users see on social media platforms. They analyze user engagement, preferences, and behaviors to curate feeds that maximize user interest and interaction. This personalization can enhance user experience but also raises concerns about echo chambers and the potential spread of misinformation, as users are often shown content similar to their past interactions.</a:t>
            </a:r>
            <a:endParaRPr lang="en-US" sz="1200" b="0" strike="noStrike" spc="-1">
              <a:solidFill>
                <a:srgbClr val="FFFFFF"/>
              </a:solidFill>
              <a:latin typeface="OpenSymbol"/>
            </a:endParaRPr>
          </a:p>
        </p:txBody>
      </p:sp>
      <p:pic>
        <p:nvPicPr>
          <p:cNvPr id="756"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529</Words>
  <Application>Microsoft Office PowerPoint</Application>
  <PresentationFormat>On-screen Show (16:9)</PresentationFormat>
  <Paragraphs>30</Paragraphs>
  <Slides>12</Slides>
  <Notes>0</Notes>
  <HiddenSlides>0</HiddenSlides>
  <MMClips>0</MMClips>
  <ScaleCrop>false</ScaleCrop>
  <HeadingPairs>
    <vt:vector size="6" baseType="variant">
      <vt:variant>
        <vt:lpstr>Fonts Used</vt:lpstr>
      </vt:variant>
      <vt:variant>
        <vt:i4>6</vt:i4>
      </vt:variant>
      <vt:variant>
        <vt:lpstr>Theme</vt:lpstr>
      </vt:variant>
      <vt:variant>
        <vt:i4>26</vt:i4>
      </vt:variant>
      <vt:variant>
        <vt:lpstr>Slide Titles</vt:lpstr>
      </vt:variant>
      <vt:variant>
        <vt:i4>12</vt:i4>
      </vt:variant>
    </vt:vector>
  </HeadingPairs>
  <TitlesOfParts>
    <vt:vector size="44"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AI Impact</vt:lpstr>
      <vt:lpstr>Introduction</vt:lpstr>
      <vt:lpstr>AI in Daily Tasks</vt:lpstr>
      <vt:lpstr>Automation of household chores</vt:lpstr>
      <vt:lpstr>Personalized recommendations</vt:lpstr>
      <vt:lpstr>Smart assistants and their roles</vt:lpstr>
      <vt:lpstr>AI in Communication</vt:lpstr>
      <vt:lpstr>Chatbots and customer service</vt:lpstr>
      <vt:lpstr>Social media algorithms</vt:lpstr>
      <vt:lpstr>Language translation tools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Satya ranjan nayak</cp:lastModifiedBy>
  <cp:revision>1</cp:revision>
  <dcterms:modified xsi:type="dcterms:W3CDTF">2025-04-06T06:48:46Z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2025-04-05T17:55:20Z</dcterms:created>
  <dc:creator>Unknown Creator</dc:creator>
  <dc:description/>
  <dc:language>en-US</dc:language>
  <cp:lastModifiedBy>Unknown Creator</cp:lastModifiedBy>
  <dcterms:modified xsi:type="dcterms:W3CDTF">2025-04-05T17:55:20Z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