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Analytics for Sprocket Central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54261" y="2376996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 have find different types of insights using the datasets provided by the company and we want to show some valuable insights.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CA98E-5DE1-5418-2482-EFFDCBD1BABA}"/>
              </a:ext>
            </a:extLst>
          </p:cNvPr>
          <p:cNvSpPr txBox="1"/>
          <p:nvPr/>
        </p:nvSpPr>
        <p:spPr>
          <a:xfrm>
            <a:off x="205025" y="1386647"/>
            <a:ext cx="2309575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For Data Exploration I have used Power Query Editor.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 have done some analysis and created some extra columns to obtain age insights 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Removed extra useless columns and created a copy of dataset.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F2FF1-CB07-8FC6-8315-2AB48DE0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52149"/>
            <a:ext cx="6629400" cy="40273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This is the Model we will be working with</a:t>
            </a:r>
            <a:endParaRPr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EDC27-46F7-7699-5DEA-CD5B18CD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400100"/>
            <a:ext cx="8565599" cy="31392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550367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SATYARTH SRIVASTAVA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Satyarth Srivastava</cp:lastModifiedBy>
  <cp:revision>5</cp:revision>
  <dcterms:modified xsi:type="dcterms:W3CDTF">2023-03-21T23:15:37Z</dcterms:modified>
</cp:coreProperties>
</file>