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Actual YTD v FY Budget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Forecast and Budget byDate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Running Total (RT)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Running Total (RT)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Budget v Forecast %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Budget v Forecast %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Budget v Forecast %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Budget v Forecast %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Budget v Forecast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7139bfc-8790-4e55-bf09-ee7de8d5d9f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96898c02c3d4fa4" /><Relationship Type="http://schemas.openxmlformats.org/officeDocument/2006/relationships/slideLayout" Target="/ppt/slideLayouts/slideLayout8.xml" Id="Re7df81ca211a4769" /><Relationship Type="http://schemas.openxmlformats.org/officeDocument/2006/relationships/hyperlink" Target="https://app.powerbi.com/groups/me/reports/c7139bfc-8790-4e55-bf09-ee7de8d5d9f8/?pbi_source=PowerPoint" TargetMode="External" Id="RelId0" /><Relationship Type="http://schemas.openxmlformats.org/officeDocument/2006/relationships/image" Target="/ppt/media/image4.png" Id="imgId406284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b747b46ff714575" /><Relationship Type="http://schemas.openxmlformats.org/officeDocument/2006/relationships/slideLayout" Target="/ppt/slideLayouts/slideLayout8.xml" Id="R2b318bc5f25f48b4" /><Relationship Type="http://schemas.openxmlformats.org/officeDocument/2006/relationships/hyperlink" Target="https://app.powerbi.com/groups/me/reports/c7139bfc-8790-4e55-bf09-ee7de8d5d9f8/?pbi_source=PowerPoint" TargetMode="External" Id="RelId1" /><Relationship Type="http://schemas.openxmlformats.org/officeDocument/2006/relationships/image" Target="/ppt/media/image5.png" Id="imgId406284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2b8379b4ba049b0" /><Relationship Type="http://schemas.openxmlformats.org/officeDocument/2006/relationships/slideLayout" Target="/ppt/slideLayouts/slideLayout8.xml" Id="R8b2fde4e13da44d6" /><Relationship Type="http://schemas.openxmlformats.org/officeDocument/2006/relationships/hyperlink" Target="https://app.powerbi.com/groups/me/reports/c7139bfc-8790-4e55-bf09-ee7de8d5d9f8/?pbi_source=PowerPoint" TargetMode="External" Id="RelId2" /><Relationship Type="http://schemas.openxmlformats.org/officeDocument/2006/relationships/image" Target="/ppt/media/image6.png" Id="imgId406284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IT_Spend_Report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6/7/2024 12:23:19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6/7/2024 12:13:51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ual YTD v FY Budget ,Forecast and Budget byDate ,lineChart ,Running Total (RT) ,Running Total (RT) ,Budget v Forecast %  ,Budget v Forecast %  ,Budget v Forecast %  ,slicer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628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Headline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Budget v Forecast %  ,pivotTable ,pivotTable ,filledMap ,Budget v Forecas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628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Regions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0628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Decomposition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