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59FF8-6874-422C-A941-3BCDD572B285}" type="doc">
      <dgm:prSet loTypeId="urn:microsoft.com/office/officeart/2005/8/layout/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449F7F2-585F-4396-8169-47F956484D3A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8A343158-D209-4AD9-9521-F0790AF119AC}" type="parTrans" cxnId="{324EBB86-01FA-4B20-87E6-2CC4D3E330BD}">
      <dgm:prSet/>
      <dgm:spPr/>
      <dgm:t>
        <a:bodyPr/>
        <a:lstStyle/>
        <a:p>
          <a:endParaRPr lang="en-US"/>
        </a:p>
      </dgm:t>
    </dgm:pt>
    <dgm:pt modelId="{4E10BAED-2E7F-4FB4-8D7C-AB9175CB1B1E}" type="sibTrans" cxnId="{324EBB86-01FA-4B20-87E6-2CC4D3E330BD}">
      <dgm:prSet/>
      <dgm:spPr/>
      <dgm:t>
        <a:bodyPr/>
        <a:lstStyle/>
        <a:p>
          <a:endParaRPr lang="en-US"/>
        </a:p>
      </dgm:t>
    </dgm:pt>
    <dgm:pt modelId="{C822AFCB-37C5-4668-BB6A-28CC9CA166B8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B29C818-8DE4-4A7C-9E76-514FCA54760A}" type="parTrans" cxnId="{46241CF0-620A-4841-BFF4-92B143F27B2E}">
      <dgm:prSet/>
      <dgm:spPr/>
      <dgm:t>
        <a:bodyPr/>
        <a:lstStyle/>
        <a:p>
          <a:endParaRPr lang="en-US"/>
        </a:p>
      </dgm:t>
    </dgm:pt>
    <dgm:pt modelId="{B710986C-E646-405C-A38E-CE85B1D9B359}" type="sibTrans" cxnId="{46241CF0-620A-4841-BFF4-92B143F27B2E}">
      <dgm:prSet/>
      <dgm:spPr/>
      <dgm:t>
        <a:bodyPr/>
        <a:lstStyle/>
        <a:p>
          <a:endParaRPr lang="en-US"/>
        </a:p>
      </dgm:t>
    </dgm:pt>
    <dgm:pt modelId="{DA811BF9-3DE7-4B56-9F3C-C269390EF5FB}">
      <dgm:prSet phldrT="[Text]"/>
      <dgm:spPr/>
      <dgm:t>
        <a:bodyPr/>
        <a:lstStyle/>
        <a:p>
          <a:r>
            <a:rPr lang="en-US" dirty="0" smtClean="0"/>
            <a:t>Logic</a:t>
          </a:r>
          <a:endParaRPr lang="en-US" dirty="0"/>
        </a:p>
      </dgm:t>
    </dgm:pt>
    <dgm:pt modelId="{DAB721A9-BFFA-4C3C-8590-4672770D89C8}" type="parTrans" cxnId="{D1223E26-C95D-4CE0-8C38-2CF0D28E0253}">
      <dgm:prSet/>
      <dgm:spPr/>
      <dgm:t>
        <a:bodyPr/>
        <a:lstStyle/>
        <a:p>
          <a:endParaRPr lang="en-US"/>
        </a:p>
      </dgm:t>
    </dgm:pt>
    <dgm:pt modelId="{83E51EE5-5755-4D7E-A142-8A28BCFE4D10}" type="sibTrans" cxnId="{D1223E26-C95D-4CE0-8C38-2CF0D28E0253}">
      <dgm:prSet/>
      <dgm:spPr/>
      <dgm:t>
        <a:bodyPr/>
        <a:lstStyle/>
        <a:p>
          <a:endParaRPr lang="en-US"/>
        </a:p>
      </dgm:t>
    </dgm:pt>
    <dgm:pt modelId="{FAF74B63-3736-45D3-8575-6C0010B790A8}" type="pres">
      <dgm:prSet presAssocID="{11159FF8-6874-422C-A941-3BCDD572B28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0D71D-A5D1-4BAC-A7BC-570E6478BBB3}" type="pres">
      <dgm:prSet presAssocID="{C449F7F2-585F-4396-8169-47F956484D3A}" presName="parentLin" presStyleCnt="0"/>
      <dgm:spPr/>
    </dgm:pt>
    <dgm:pt modelId="{8626ECB5-4075-4E10-9670-C2E42DD9F99B}" type="pres">
      <dgm:prSet presAssocID="{C449F7F2-585F-4396-8169-47F956484D3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5A7B4C9-21C3-4DC8-BFA4-1ADCACC1DB29}" type="pres">
      <dgm:prSet presAssocID="{C449F7F2-585F-4396-8169-47F956484D3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78BEA-D7D0-4D87-897D-32E49306112E}" type="pres">
      <dgm:prSet presAssocID="{C449F7F2-585F-4396-8169-47F956484D3A}" presName="negativeSpace" presStyleCnt="0"/>
      <dgm:spPr/>
    </dgm:pt>
    <dgm:pt modelId="{294C78C4-DDA3-45EC-B2C4-89ECF8E4849D}" type="pres">
      <dgm:prSet presAssocID="{C449F7F2-585F-4396-8169-47F956484D3A}" presName="childText" presStyleLbl="conFgAcc1" presStyleIdx="0" presStyleCnt="3">
        <dgm:presLayoutVars>
          <dgm:bulletEnabled val="1"/>
        </dgm:presLayoutVars>
      </dgm:prSet>
      <dgm:spPr/>
    </dgm:pt>
    <dgm:pt modelId="{A25D06B8-FA97-44EE-88D7-616ADA6E7C83}" type="pres">
      <dgm:prSet presAssocID="{4E10BAED-2E7F-4FB4-8D7C-AB9175CB1B1E}" presName="spaceBetweenRectangles" presStyleCnt="0"/>
      <dgm:spPr/>
    </dgm:pt>
    <dgm:pt modelId="{9A0B055F-88F6-444C-81F0-7EE0727F2E30}" type="pres">
      <dgm:prSet presAssocID="{C822AFCB-37C5-4668-BB6A-28CC9CA166B8}" presName="parentLin" presStyleCnt="0"/>
      <dgm:spPr/>
    </dgm:pt>
    <dgm:pt modelId="{D9E0030A-C721-4B36-A251-67E564B4CFCA}" type="pres">
      <dgm:prSet presAssocID="{C822AFCB-37C5-4668-BB6A-28CC9CA166B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E09F98-E8D5-4407-ABD6-E89393B133F2}" type="pres">
      <dgm:prSet presAssocID="{C822AFCB-37C5-4668-BB6A-28CC9CA166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20F77-C5FB-429C-9B9C-789A2DCE866C}" type="pres">
      <dgm:prSet presAssocID="{C822AFCB-37C5-4668-BB6A-28CC9CA166B8}" presName="negativeSpace" presStyleCnt="0"/>
      <dgm:spPr/>
    </dgm:pt>
    <dgm:pt modelId="{509F6128-D86F-40FA-8A9E-D3BCA63E9F03}" type="pres">
      <dgm:prSet presAssocID="{C822AFCB-37C5-4668-BB6A-28CC9CA166B8}" presName="childText" presStyleLbl="conFgAcc1" presStyleIdx="1" presStyleCnt="3">
        <dgm:presLayoutVars>
          <dgm:bulletEnabled val="1"/>
        </dgm:presLayoutVars>
      </dgm:prSet>
      <dgm:spPr/>
    </dgm:pt>
    <dgm:pt modelId="{0C76EB61-99D6-400C-87B5-E136FB8F7C78}" type="pres">
      <dgm:prSet presAssocID="{B710986C-E646-405C-A38E-CE85B1D9B359}" presName="spaceBetweenRectangles" presStyleCnt="0"/>
      <dgm:spPr/>
    </dgm:pt>
    <dgm:pt modelId="{9FF1B6CD-19B4-49CB-A260-E5B930685243}" type="pres">
      <dgm:prSet presAssocID="{DA811BF9-3DE7-4B56-9F3C-C269390EF5FB}" presName="parentLin" presStyleCnt="0"/>
      <dgm:spPr/>
    </dgm:pt>
    <dgm:pt modelId="{E8EA02E0-9C15-45F2-80EE-5314419A9475}" type="pres">
      <dgm:prSet presAssocID="{DA811BF9-3DE7-4B56-9F3C-C269390EF5F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32B1B6-E062-49DD-B393-76320E41717D}" type="pres">
      <dgm:prSet presAssocID="{DA811BF9-3DE7-4B56-9F3C-C269390EF5F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C5FF1-D81B-4B1B-90B7-97843C5BEF53}" type="pres">
      <dgm:prSet presAssocID="{DA811BF9-3DE7-4B56-9F3C-C269390EF5FB}" presName="negativeSpace" presStyleCnt="0"/>
      <dgm:spPr/>
    </dgm:pt>
    <dgm:pt modelId="{7BD805E3-24A3-4401-AE23-35C7CD2B0AF3}" type="pres">
      <dgm:prSet presAssocID="{DA811BF9-3DE7-4B56-9F3C-C269390EF5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CB05E2-DC09-426F-999E-68709B1D80E9}" type="presOf" srcId="{11159FF8-6874-422C-A941-3BCDD572B285}" destId="{FAF74B63-3736-45D3-8575-6C0010B790A8}" srcOrd="0" destOrd="0" presId="urn:microsoft.com/office/officeart/2005/8/layout/list1"/>
    <dgm:cxn modelId="{D1223E26-C95D-4CE0-8C38-2CF0D28E0253}" srcId="{11159FF8-6874-422C-A941-3BCDD572B285}" destId="{DA811BF9-3DE7-4B56-9F3C-C269390EF5FB}" srcOrd="2" destOrd="0" parTransId="{DAB721A9-BFFA-4C3C-8590-4672770D89C8}" sibTransId="{83E51EE5-5755-4D7E-A142-8A28BCFE4D10}"/>
    <dgm:cxn modelId="{324EBB86-01FA-4B20-87E6-2CC4D3E330BD}" srcId="{11159FF8-6874-422C-A941-3BCDD572B285}" destId="{C449F7F2-585F-4396-8169-47F956484D3A}" srcOrd="0" destOrd="0" parTransId="{8A343158-D209-4AD9-9521-F0790AF119AC}" sibTransId="{4E10BAED-2E7F-4FB4-8D7C-AB9175CB1B1E}"/>
    <dgm:cxn modelId="{36E2AB13-A7FB-4611-91FE-88F7142B5A3C}" type="presOf" srcId="{C822AFCB-37C5-4668-BB6A-28CC9CA166B8}" destId="{D9E0030A-C721-4B36-A251-67E564B4CFCA}" srcOrd="0" destOrd="0" presId="urn:microsoft.com/office/officeart/2005/8/layout/list1"/>
    <dgm:cxn modelId="{1C66E5D4-6836-4A3F-A8EE-8A4D59335BAC}" type="presOf" srcId="{C822AFCB-37C5-4668-BB6A-28CC9CA166B8}" destId="{FEE09F98-E8D5-4407-ABD6-E89393B133F2}" srcOrd="1" destOrd="0" presId="urn:microsoft.com/office/officeart/2005/8/layout/list1"/>
    <dgm:cxn modelId="{FCCB670F-B9CA-4917-B7E1-A4D9CC996129}" type="presOf" srcId="{C449F7F2-585F-4396-8169-47F956484D3A}" destId="{8626ECB5-4075-4E10-9670-C2E42DD9F99B}" srcOrd="0" destOrd="0" presId="urn:microsoft.com/office/officeart/2005/8/layout/list1"/>
    <dgm:cxn modelId="{A05CC1A3-AA1C-438F-97D7-98892DDE13F7}" type="presOf" srcId="{DA811BF9-3DE7-4B56-9F3C-C269390EF5FB}" destId="{E8EA02E0-9C15-45F2-80EE-5314419A9475}" srcOrd="0" destOrd="0" presId="urn:microsoft.com/office/officeart/2005/8/layout/list1"/>
    <dgm:cxn modelId="{46241CF0-620A-4841-BFF4-92B143F27B2E}" srcId="{11159FF8-6874-422C-A941-3BCDD572B285}" destId="{C822AFCB-37C5-4668-BB6A-28CC9CA166B8}" srcOrd="1" destOrd="0" parTransId="{EB29C818-8DE4-4A7C-9E76-514FCA54760A}" sibTransId="{B710986C-E646-405C-A38E-CE85B1D9B359}"/>
    <dgm:cxn modelId="{0A997FE5-A88D-4384-99DD-353FD7F63C14}" type="presOf" srcId="{DA811BF9-3DE7-4B56-9F3C-C269390EF5FB}" destId="{7732B1B6-E062-49DD-B393-76320E41717D}" srcOrd="1" destOrd="0" presId="urn:microsoft.com/office/officeart/2005/8/layout/list1"/>
    <dgm:cxn modelId="{66CA0B6C-B230-48F6-BA80-F2219657F27D}" type="presOf" srcId="{C449F7F2-585F-4396-8169-47F956484D3A}" destId="{D5A7B4C9-21C3-4DC8-BFA4-1ADCACC1DB29}" srcOrd="1" destOrd="0" presId="urn:microsoft.com/office/officeart/2005/8/layout/list1"/>
    <dgm:cxn modelId="{A4CDC1FD-7183-459F-8814-692FD4D9D296}" type="presParOf" srcId="{FAF74B63-3736-45D3-8575-6C0010B790A8}" destId="{63D0D71D-A5D1-4BAC-A7BC-570E6478BBB3}" srcOrd="0" destOrd="0" presId="urn:microsoft.com/office/officeart/2005/8/layout/list1"/>
    <dgm:cxn modelId="{B4A2DC4B-262F-43ED-BEE3-6ECBF6BF25B3}" type="presParOf" srcId="{63D0D71D-A5D1-4BAC-A7BC-570E6478BBB3}" destId="{8626ECB5-4075-4E10-9670-C2E42DD9F99B}" srcOrd="0" destOrd="0" presId="urn:microsoft.com/office/officeart/2005/8/layout/list1"/>
    <dgm:cxn modelId="{2B6E8E11-B167-4025-AA82-7BC90C69544E}" type="presParOf" srcId="{63D0D71D-A5D1-4BAC-A7BC-570E6478BBB3}" destId="{D5A7B4C9-21C3-4DC8-BFA4-1ADCACC1DB29}" srcOrd="1" destOrd="0" presId="urn:microsoft.com/office/officeart/2005/8/layout/list1"/>
    <dgm:cxn modelId="{792CD233-8C90-4EF2-927A-B1CC2D852E47}" type="presParOf" srcId="{FAF74B63-3736-45D3-8575-6C0010B790A8}" destId="{75C78BEA-D7D0-4D87-897D-32E49306112E}" srcOrd="1" destOrd="0" presId="urn:microsoft.com/office/officeart/2005/8/layout/list1"/>
    <dgm:cxn modelId="{2FFEDF4F-F52A-43EB-ACF4-FBE837AB2C34}" type="presParOf" srcId="{FAF74B63-3736-45D3-8575-6C0010B790A8}" destId="{294C78C4-DDA3-45EC-B2C4-89ECF8E4849D}" srcOrd="2" destOrd="0" presId="urn:microsoft.com/office/officeart/2005/8/layout/list1"/>
    <dgm:cxn modelId="{7E93B00A-E43C-4B67-90B4-C22C16F716FE}" type="presParOf" srcId="{FAF74B63-3736-45D3-8575-6C0010B790A8}" destId="{A25D06B8-FA97-44EE-88D7-616ADA6E7C83}" srcOrd="3" destOrd="0" presId="urn:microsoft.com/office/officeart/2005/8/layout/list1"/>
    <dgm:cxn modelId="{56CA29EC-6D05-4BF7-82EE-84B78DE175CD}" type="presParOf" srcId="{FAF74B63-3736-45D3-8575-6C0010B790A8}" destId="{9A0B055F-88F6-444C-81F0-7EE0727F2E30}" srcOrd="4" destOrd="0" presId="urn:microsoft.com/office/officeart/2005/8/layout/list1"/>
    <dgm:cxn modelId="{AA45C85A-682B-460D-A1C7-9A0458232C5E}" type="presParOf" srcId="{9A0B055F-88F6-444C-81F0-7EE0727F2E30}" destId="{D9E0030A-C721-4B36-A251-67E564B4CFCA}" srcOrd="0" destOrd="0" presId="urn:microsoft.com/office/officeart/2005/8/layout/list1"/>
    <dgm:cxn modelId="{428E2381-456D-416D-8C4F-3D488DE1785E}" type="presParOf" srcId="{9A0B055F-88F6-444C-81F0-7EE0727F2E30}" destId="{FEE09F98-E8D5-4407-ABD6-E89393B133F2}" srcOrd="1" destOrd="0" presId="urn:microsoft.com/office/officeart/2005/8/layout/list1"/>
    <dgm:cxn modelId="{6597674B-32CD-457E-A57F-76863A9B7229}" type="presParOf" srcId="{FAF74B63-3736-45D3-8575-6C0010B790A8}" destId="{16420F77-C5FB-429C-9B9C-789A2DCE866C}" srcOrd="5" destOrd="0" presId="urn:microsoft.com/office/officeart/2005/8/layout/list1"/>
    <dgm:cxn modelId="{F648F6A8-A334-46E4-A1C1-3D50FB15DC7C}" type="presParOf" srcId="{FAF74B63-3736-45D3-8575-6C0010B790A8}" destId="{509F6128-D86F-40FA-8A9E-D3BCA63E9F03}" srcOrd="6" destOrd="0" presId="urn:microsoft.com/office/officeart/2005/8/layout/list1"/>
    <dgm:cxn modelId="{6D61C601-6B29-48E7-AAEB-1862D950409F}" type="presParOf" srcId="{FAF74B63-3736-45D3-8575-6C0010B790A8}" destId="{0C76EB61-99D6-400C-87B5-E136FB8F7C78}" srcOrd="7" destOrd="0" presId="urn:microsoft.com/office/officeart/2005/8/layout/list1"/>
    <dgm:cxn modelId="{F39C1E70-CD06-4D72-B29E-AEA9E056B043}" type="presParOf" srcId="{FAF74B63-3736-45D3-8575-6C0010B790A8}" destId="{9FF1B6CD-19B4-49CB-A260-E5B930685243}" srcOrd="8" destOrd="0" presId="urn:microsoft.com/office/officeart/2005/8/layout/list1"/>
    <dgm:cxn modelId="{9F3DBA0B-E48E-4861-B35A-8D57ABD75E25}" type="presParOf" srcId="{9FF1B6CD-19B4-49CB-A260-E5B930685243}" destId="{E8EA02E0-9C15-45F2-80EE-5314419A9475}" srcOrd="0" destOrd="0" presId="urn:microsoft.com/office/officeart/2005/8/layout/list1"/>
    <dgm:cxn modelId="{B7516F8B-2F18-4511-9CE9-B91DFB5D2759}" type="presParOf" srcId="{9FF1B6CD-19B4-49CB-A260-E5B930685243}" destId="{7732B1B6-E062-49DD-B393-76320E41717D}" srcOrd="1" destOrd="0" presId="urn:microsoft.com/office/officeart/2005/8/layout/list1"/>
    <dgm:cxn modelId="{5010D11D-103C-449B-80D4-6B7989ABAF0F}" type="presParOf" srcId="{FAF74B63-3736-45D3-8575-6C0010B790A8}" destId="{895C5FF1-D81B-4B1B-90B7-97843C5BEF53}" srcOrd="9" destOrd="0" presId="urn:microsoft.com/office/officeart/2005/8/layout/list1"/>
    <dgm:cxn modelId="{B859A57B-0D3D-424F-9DA8-7C0CAF074AF7}" type="presParOf" srcId="{FAF74B63-3736-45D3-8575-6C0010B790A8}" destId="{7BD805E3-24A3-4401-AE23-35C7CD2B0A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889323-7F8C-4D20-9440-0303C1CB36C6}" type="doc">
      <dgm:prSet loTypeId="urn:microsoft.com/office/officeart/2005/8/layout/h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C1614BB-7BAA-467D-A783-48B7705A9E00}">
      <dgm:prSet phldrT="[Text]" custT="1"/>
      <dgm:spPr/>
      <dgm:t>
        <a:bodyPr/>
        <a:lstStyle/>
        <a:p>
          <a:r>
            <a:rPr lang="en-US" sz="4400" dirty="0" smtClean="0"/>
            <a:t>JS</a:t>
          </a:r>
          <a:endParaRPr lang="en-US" sz="4400" dirty="0"/>
        </a:p>
      </dgm:t>
    </dgm:pt>
    <dgm:pt modelId="{93BC3F37-6A96-40C1-A0B4-512478FCA59C}" type="parTrans" cxnId="{9811B8FC-3BF1-46D1-A192-3C3CB343CE3D}">
      <dgm:prSet/>
      <dgm:spPr/>
      <dgm:t>
        <a:bodyPr/>
        <a:lstStyle/>
        <a:p>
          <a:endParaRPr lang="en-US"/>
        </a:p>
      </dgm:t>
    </dgm:pt>
    <dgm:pt modelId="{3F3DEAB5-AC92-449B-B8FD-ADF114328120}" type="sibTrans" cxnId="{9811B8FC-3BF1-46D1-A192-3C3CB343CE3D}">
      <dgm:prSet/>
      <dgm:spPr/>
      <dgm:t>
        <a:bodyPr/>
        <a:lstStyle/>
        <a:p>
          <a:endParaRPr lang="en-US"/>
        </a:p>
      </dgm:t>
    </dgm:pt>
    <dgm:pt modelId="{D8E6DF79-68D8-4948-A441-53ED0F736A29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accent1"/>
              </a:solidFill>
            </a:rPr>
            <a:t>Find</a:t>
          </a:r>
          <a:r>
            <a:rPr lang="en-US" sz="3200" dirty="0" smtClean="0">
              <a:solidFill>
                <a:schemeClr val="accent1"/>
              </a:solidFill>
            </a:rPr>
            <a:t> </a:t>
          </a:r>
          <a:r>
            <a:rPr lang="en-US" sz="3200" dirty="0" smtClean="0"/>
            <a:t>Element</a:t>
          </a:r>
          <a:endParaRPr lang="en-US" sz="3200" dirty="0"/>
        </a:p>
      </dgm:t>
    </dgm:pt>
    <dgm:pt modelId="{EB54DA28-F959-418C-B65B-5494C24307DF}" type="parTrans" cxnId="{CC4718D9-CD22-4939-BC82-31E00F309D1F}">
      <dgm:prSet/>
      <dgm:spPr/>
      <dgm:t>
        <a:bodyPr/>
        <a:lstStyle/>
        <a:p>
          <a:endParaRPr lang="en-US"/>
        </a:p>
      </dgm:t>
    </dgm:pt>
    <dgm:pt modelId="{22479241-287B-4748-A1DD-FF3CB4CA8946}" type="sibTrans" cxnId="{CC4718D9-CD22-4939-BC82-31E00F309D1F}">
      <dgm:prSet/>
      <dgm:spPr/>
      <dgm:t>
        <a:bodyPr/>
        <a:lstStyle/>
        <a:p>
          <a:endParaRPr lang="en-US"/>
        </a:p>
      </dgm:t>
    </dgm:pt>
    <dgm:pt modelId="{6854C676-DA1C-403A-964C-913E28060B08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accent1"/>
              </a:solidFill>
            </a:rPr>
            <a:t>Run</a:t>
          </a:r>
          <a:r>
            <a:rPr lang="en-US" sz="3200" dirty="0" smtClean="0">
              <a:solidFill>
                <a:schemeClr val="accent1"/>
              </a:solidFill>
            </a:rPr>
            <a:t> </a:t>
          </a:r>
          <a:r>
            <a:rPr lang="en-US" sz="3200" dirty="0" smtClean="0"/>
            <a:t>Logic</a:t>
          </a:r>
          <a:endParaRPr lang="en-US" sz="3200" dirty="0"/>
        </a:p>
      </dgm:t>
    </dgm:pt>
    <dgm:pt modelId="{F184C427-B41C-45F0-BB10-45E04126B248}" type="parTrans" cxnId="{4FA64717-72EA-414C-B66F-FB9606025D03}">
      <dgm:prSet/>
      <dgm:spPr/>
      <dgm:t>
        <a:bodyPr/>
        <a:lstStyle/>
        <a:p>
          <a:endParaRPr lang="en-US"/>
        </a:p>
      </dgm:t>
    </dgm:pt>
    <dgm:pt modelId="{0457FE31-1AA7-4A4B-8A7A-20C066A35B9A}" type="sibTrans" cxnId="{4FA64717-72EA-414C-B66F-FB9606025D03}">
      <dgm:prSet/>
      <dgm:spPr/>
      <dgm:t>
        <a:bodyPr/>
        <a:lstStyle/>
        <a:p>
          <a:endParaRPr lang="en-US"/>
        </a:p>
      </dgm:t>
    </dgm:pt>
    <dgm:pt modelId="{C500B9D2-C61B-4725-B88F-1700243FB3D0}">
      <dgm:prSet phldrT="[Text]" custT="1"/>
      <dgm:spPr/>
      <dgm:t>
        <a:bodyPr/>
        <a:lstStyle/>
        <a:p>
          <a:r>
            <a:rPr lang="en-US" sz="4000" dirty="0" smtClean="0"/>
            <a:t>Angular JS</a:t>
          </a:r>
          <a:endParaRPr lang="en-US" sz="4000" dirty="0"/>
        </a:p>
      </dgm:t>
    </dgm:pt>
    <dgm:pt modelId="{F72EB3BD-6B45-41C8-BD20-45B6875982F7}" type="parTrans" cxnId="{765C96F2-4DE8-406E-8895-A399CD330B20}">
      <dgm:prSet/>
      <dgm:spPr/>
      <dgm:t>
        <a:bodyPr/>
        <a:lstStyle/>
        <a:p>
          <a:endParaRPr lang="en-US"/>
        </a:p>
      </dgm:t>
    </dgm:pt>
    <dgm:pt modelId="{5EAB1B96-1FC7-4CE1-B4C7-856E41395A77}" type="sibTrans" cxnId="{765C96F2-4DE8-406E-8895-A399CD330B20}">
      <dgm:prSet/>
      <dgm:spPr/>
      <dgm:t>
        <a:bodyPr/>
        <a:lstStyle/>
        <a:p>
          <a:endParaRPr lang="en-US"/>
        </a:p>
      </dgm:t>
    </dgm:pt>
    <dgm:pt modelId="{20160060-6EBB-4259-A711-71930775507A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accent1"/>
              </a:solidFill>
            </a:rPr>
            <a:t>Declare</a:t>
          </a:r>
          <a:r>
            <a:rPr lang="en-US" sz="3200" dirty="0" smtClean="0">
              <a:solidFill>
                <a:schemeClr val="accent1"/>
              </a:solidFill>
            </a:rPr>
            <a:t> </a:t>
          </a:r>
          <a:r>
            <a:rPr lang="en-US" sz="3200" dirty="0" smtClean="0"/>
            <a:t>Element Type</a:t>
          </a:r>
          <a:endParaRPr lang="en-US" sz="3200" dirty="0"/>
        </a:p>
      </dgm:t>
    </dgm:pt>
    <dgm:pt modelId="{E833A5F4-09B3-41AD-A462-332A3D062496}" type="parTrans" cxnId="{807F576E-794C-4053-B399-92B26B546200}">
      <dgm:prSet/>
      <dgm:spPr/>
      <dgm:t>
        <a:bodyPr/>
        <a:lstStyle/>
        <a:p>
          <a:endParaRPr lang="en-US"/>
        </a:p>
      </dgm:t>
    </dgm:pt>
    <dgm:pt modelId="{E8CA8983-E1C6-45FA-8F91-1087FA2773AA}" type="sibTrans" cxnId="{807F576E-794C-4053-B399-92B26B546200}">
      <dgm:prSet/>
      <dgm:spPr/>
      <dgm:t>
        <a:bodyPr/>
        <a:lstStyle/>
        <a:p>
          <a:endParaRPr lang="en-US"/>
        </a:p>
      </dgm:t>
    </dgm:pt>
    <dgm:pt modelId="{00A19EAA-37B0-4861-8E6E-FF19F34A2F79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accent1"/>
              </a:solidFill>
            </a:rPr>
            <a:t>Use</a:t>
          </a:r>
          <a:r>
            <a:rPr lang="en-US" sz="3200" dirty="0" smtClean="0">
              <a:solidFill>
                <a:schemeClr val="accent1"/>
              </a:solidFill>
            </a:rPr>
            <a:t> </a:t>
          </a:r>
          <a:r>
            <a:rPr lang="en-US" sz="3200" dirty="0" smtClean="0"/>
            <a:t>the element Type</a:t>
          </a:r>
          <a:endParaRPr lang="en-US" sz="3200" dirty="0"/>
        </a:p>
      </dgm:t>
    </dgm:pt>
    <dgm:pt modelId="{7541312E-2038-43BA-BB2A-18C1885FEA00}" type="parTrans" cxnId="{F9E17C1F-1711-4784-95A6-9610192EC435}">
      <dgm:prSet/>
      <dgm:spPr/>
      <dgm:t>
        <a:bodyPr/>
        <a:lstStyle/>
        <a:p>
          <a:endParaRPr lang="en-US"/>
        </a:p>
      </dgm:t>
    </dgm:pt>
    <dgm:pt modelId="{992143A2-20C5-4107-AB5C-37DEFB75A944}" type="sibTrans" cxnId="{F9E17C1F-1711-4784-95A6-9610192EC435}">
      <dgm:prSet/>
      <dgm:spPr/>
      <dgm:t>
        <a:bodyPr/>
        <a:lstStyle/>
        <a:p>
          <a:endParaRPr lang="en-US"/>
        </a:p>
      </dgm:t>
    </dgm:pt>
    <dgm:pt modelId="{63804258-3A4F-4284-81F0-6872C46ECCA7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accent1"/>
              </a:solidFill>
            </a:rPr>
            <a:t>Update</a:t>
          </a:r>
          <a:r>
            <a:rPr lang="en-US" sz="3200" dirty="0" smtClean="0">
              <a:solidFill>
                <a:schemeClr val="accent1"/>
              </a:solidFill>
            </a:rPr>
            <a:t> </a:t>
          </a:r>
          <a:r>
            <a:rPr lang="en-US" sz="3200" dirty="0" smtClean="0"/>
            <a:t>Element</a:t>
          </a:r>
          <a:endParaRPr lang="en-US" sz="3200" dirty="0"/>
        </a:p>
      </dgm:t>
    </dgm:pt>
    <dgm:pt modelId="{A9BC2F25-F261-4907-B90B-80DD7483A806}" type="parTrans" cxnId="{322E4BAF-9E5A-4B84-A737-30C17FA2506F}">
      <dgm:prSet/>
      <dgm:spPr/>
      <dgm:t>
        <a:bodyPr/>
        <a:lstStyle/>
        <a:p>
          <a:endParaRPr lang="en-US"/>
        </a:p>
      </dgm:t>
    </dgm:pt>
    <dgm:pt modelId="{54C7B43C-AD72-4F55-8C24-F72FBF7361C5}" type="sibTrans" cxnId="{322E4BAF-9E5A-4B84-A737-30C17FA2506F}">
      <dgm:prSet/>
      <dgm:spPr/>
      <dgm:t>
        <a:bodyPr/>
        <a:lstStyle/>
        <a:p>
          <a:endParaRPr lang="en-US"/>
        </a:p>
      </dgm:t>
    </dgm:pt>
    <dgm:pt modelId="{6B964F3F-0821-432C-8260-5A8D878F179C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accent1"/>
              </a:solidFill>
            </a:rPr>
            <a:t>Define</a:t>
          </a:r>
          <a:r>
            <a:rPr lang="en-US" sz="3200" dirty="0" smtClean="0">
              <a:solidFill>
                <a:schemeClr val="accent1"/>
              </a:solidFill>
            </a:rPr>
            <a:t> </a:t>
          </a:r>
          <a:r>
            <a:rPr lang="en-US" sz="3200" dirty="0" smtClean="0"/>
            <a:t>Logic</a:t>
          </a:r>
          <a:endParaRPr lang="en-US" sz="3200" dirty="0"/>
        </a:p>
      </dgm:t>
    </dgm:pt>
    <dgm:pt modelId="{6BADA532-A5CA-4283-9123-BB9DCF27D42E}" type="parTrans" cxnId="{072C3A28-F8C2-4E52-BF87-4D7DFC489951}">
      <dgm:prSet/>
      <dgm:spPr/>
      <dgm:t>
        <a:bodyPr/>
        <a:lstStyle/>
        <a:p>
          <a:endParaRPr lang="en-US"/>
        </a:p>
      </dgm:t>
    </dgm:pt>
    <dgm:pt modelId="{364E61F2-CD88-41E9-BD2F-F2C914F42A01}" type="sibTrans" cxnId="{072C3A28-F8C2-4E52-BF87-4D7DFC489951}">
      <dgm:prSet/>
      <dgm:spPr/>
      <dgm:t>
        <a:bodyPr/>
        <a:lstStyle/>
        <a:p>
          <a:endParaRPr lang="en-US"/>
        </a:p>
      </dgm:t>
    </dgm:pt>
    <dgm:pt modelId="{7D9864DB-F31A-43EF-BFAC-747E93F3D2B6}" type="pres">
      <dgm:prSet presAssocID="{2D889323-7F8C-4D20-9440-0303C1CB36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4A3516-FBCC-4E59-AE79-AA6E1AD0EAC5}" type="pres">
      <dgm:prSet presAssocID="{8C1614BB-7BAA-467D-A783-48B7705A9E00}" presName="composite" presStyleCnt="0"/>
      <dgm:spPr/>
    </dgm:pt>
    <dgm:pt modelId="{FD6B1EAF-01CB-4101-A934-5BDFA41321FF}" type="pres">
      <dgm:prSet presAssocID="{8C1614BB-7BAA-467D-A783-48B7705A9E0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0BBE8-1296-4A3B-8A47-80A5E8D5591D}" type="pres">
      <dgm:prSet presAssocID="{8C1614BB-7BAA-467D-A783-48B7705A9E0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4C79E-3C1A-4B29-A946-3E1BA609C5F8}" type="pres">
      <dgm:prSet presAssocID="{3F3DEAB5-AC92-449B-B8FD-ADF114328120}" presName="space" presStyleCnt="0"/>
      <dgm:spPr/>
    </dgm:pt>
    <dgm:pt modelId="{8C49C046-CAAE-4E80-90A6-CAE218232D82}" type="pres">
      <dgm:prSet presAssocID="{C500B9D2-C61B-4725-B88F-1700243FB3D0}" presName="composite" presStyleCnt="0"/>
      <dgm:spPr/>
    </dgm:pt>
    <dgm:pt modelId="{5B02268A-E7E5-4636-88E5-0A8A1AA15D5D}" type="pres">
      <dgm:prSet presAssocID="{C500B9D2-C61B-4725-B88F-1700243FB3D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105D3-1B58-4288-922E-EB3A1F379AC6}" type="pres">
      <dgm:prSet presAssocID="{C500B9D2-C61B-4725-B88F-1700243FB3D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2B3FE-0652-4DB8-B70E-03A6BD850620}" type="presOf" srcId="{6B964F3F-0821-432C-8260-5A8D878F179C}" destId="{D7B105D3-1B58-4288-922E-EB3A1F379AC6}" srcOrd="0" destOrd="1" presId="urn:microsoft.com/office/officeart/2005/8/layout/hList1"/>
    <dgm:cxn modelId="{072C3A28-F8C2-4E52-BF87-4D7DFC489951}" srcId="{C500B9D2-C61B-4725-B88F-1700243FB3D0}" destId="{6B964F3F-0821-432C-8260-5A8D878F179C}" srcOrd="1" destOrd="0" parTransId="{6BADA532-A5CA-4283-9123-BB9DCF27D42E}" sibTransId="{364E61F2-CD88-41E9-BD2F-F2C914F42A01}"/>
    <dgm:cxn modelId="{41344E38-4694-45A2-A074-B6C5AFF6687F}" type="presOf" srcId="{C500B9D2-C61B-4725-B88F-1700243FB3D0}" destId="{5B02268A-E7E5-4636-88E5-0A8A1AA15D5D}" srcOrd="0" destOrd="0" presId="urn:microsoft.com/office/officeart/2005/8/layout/hList1"/>
    <dgm:cxn modelId="{4FA64717-72EA-414C-B66F-FB9606025D03}" srcId="{8C1614BB-7BAA-467D-A783-48B7705A9E00}" destId="{6854C676-DA1C-403A-964C-913E28060B08}" srcOrd="1" destOrd="0" parTransId="{F184C427-B41C-45F0-BB10-45E04126B248}" sibTransId="{0457FE31-1AA7-4A4B-8A7A-20C066A35B9A}"/>
    <dgm:cxn modelId="{765C96F2-4DE8-406E-8895-A399CD330B20}" srcId="{2D889323-7F8C-4D20-9440-0303C1CB36C6}" destId="{C500B9D2-C61B-4725-B88F-1700243FB3D0}" srcOrd="1" destOrd="0" parTransId="{F72EB3BD-6B45-41C8-BD20-45B6875982F7}" sibTransId="{5EAB1B96-1FC7-4CE1-B4C7-856E41395A77}"/>
    <dgm:cxn modelId="{322E4BAF-9E5A-4B84-A737-30C17FA2506F}" srcId="{8C1614BB-7BAA-467D-A783-48B7705A9E00}" destId="{63804258-3A4F-4284-81F0-6872C46ECCA7}" srcOrd="2" destOrd="0" parTransId="{A9BC2F25-F261-4907-B90B-80DD7483A806}" sibTransId="{54C7B43C-AD72-4F55-8C24-F72FBF7361C5}"/>
    <dgm:cxn modelId="{4EE2F89C-BD91-4A80-9E1F-EDA96AD29BC4}" type="presOf" srcId="{8C1614BB-7BAA-467D-A783-48B7705A9E00}" destId="{FD6B1EAF-01CB-4101-A934-5BDFA41321FF}" srcOrd="0" destOrd="0" presId="urn:microsoft.com/office/officeart/2005/8/layout/hList1"/>
    <dgm:cxn modelId="{CC4718D9-CD22-4939-BC82-31E00F309D1F}" srcId="{8C1614BB-7BAA-467D-A783-48B7705A9E00}" destId="{D8E6DF79-68D8-4948-A441-53ED0F736A29}" srcOrd="0" destOrd="0" parTransId="{EB54DA28-F959-418C-B65B-5494C24307DF}" sibTransId="{22479241-287B-4748-A1DD-FF3CB4CA8946}"/>
    <dgm:cxn modelId="{000713F7-C728-45CD-8369-E79E4CC5B487}" type="presOf" srcId="{2D889323-7F8C-4D20-9440-0303C1CB36C6}" destId="{7D9864DB-F31A-43EF-BFAC-747E93F3D2B6}" srcOrd="0" destOrd="0" presId="urn:microsoft.com/office/officeart/2005/8/layout/hList1"/>
    <dgm:cxn modelId="{E1069BA6-1AFA-4400-A834-4426D46762B8}" type="presOf" srcId="{63804258-3A4F-4284-81F0-6872C46ECCA7}" destId="{5320BBE8-1296-4A3B-8A47-80A5E8D5591D}" srcOrd="0" destOrd="2" presId="urn:microsoft.com/office/officeart/2005/8/layout/hList1"/>
    <dgm:cxn modelId="{F9E17C1F-1711-4784-95A6-9610192EC435}" srcId="{C500B9D2-C61B-4725-B88F-1700243FB3D0}" destId="{00A19EAA-37B0-4861-8E6E-FF19F34A2F79}" srcOrd="2" destOrd="0" parTransId="{7541312E-2038-43BA-BB2A-18C1885FEA00}" sibTransId="{992143A2-20C5-4107-AB5C-37DEFB75A944}"/>
    <dgm:cxn modelId="{9811B8FC-3BF1-46D1-A192-3C3CB343CE3D}" srcId="{2D889323-7F8C-4D20-9440-0303C1CB36C6}" destId="{8C1614BB-7BAA-467D-A783-48B7705A9E00}" srcOrd="0" destOrd="0" parTransId="{93BC3F37-6A96-40C1-A0B4-512478FCA59C}" sibTransId="{3F3DEAB5-AC92-449B-B8FD-ADF114328120}"/>
    <dgm:cxn modelId="{775BE734-276E-4B64-85B0-13C6B9758242}" type="presOf" srcId="{D8E6DF79-68D8-4948-A441-53ED0F736A29}" destId="{5320BBE8-1296-4A3B-8A47-80A5E8D5591D}" srcOrd="0" destOrd="0" presId="urn:microsoft.com/office/officeart/2005/8/layout/hList1"/>
    <dgm:cxn modelId="{807F576E-794C-4053-B399-92B26B546200}" srcId="{C500B9D2-C61B-4725-B88F-1700243FB3D0}" destId="{20160060-6EBB-4259-A711-71930775507A}" srcOrd="0" destOrd="0" parTransId="{E833A5F4-09B3-41AD-A462-332A3D062496}" sibTransId="{E8CA8983-E1C6-45FA-8F91-1087FA2773AA}"/>
    <dgm:cxn modelId="{1D7E9EB6-6BBB-43D6-A87A-86CDF8B993EA}" type="presOf" srcId="{00A19EAA-37B0-4861-8E6E-FF19F34A2F79}" destId="{D7B105D3-1B58-4288-922E-EB3A1F379AC6}" srcOrd="0" destOrd="2" presId="urn:microsoft.com/office/officeart/2005/8/layout/hList1"/>
    <dgm:cxn modelId="{64690CB6-7DAD-4CED-BAF7-F544BD252C1E}" type="presOf" srcId="{6854C676-DA1C-403A-964C-913E28060B08}" destId="{5320BBE8-1296-4A3B-8A47-80A5E8D5591D}" srcOrd="0" destOrd="1" presId="urn:microsoft.com/office/officeart/2005/8/layout/hList1"/>
    <dgm:cxn modelId="{F46EC5C0-89E8-40CB-83D5-911D563B0560}" type="presOf" srcId="{20160060-6EBB-4259-A711-71930775507A}" destId="{D7B105D3-1B58-4288-922E-EB3A1F379AC6}" srcOrd="0" destOrd="0" presId="urn:microsoft.com/office/officeart/2005/8/layout/hList1"/>
    <dgm:cxn modelId="{2D7EFB79-058A-47D3-A47C-9B1856AFC01E}" type="presParOf" srcId="{7D9864DB-F31A-43EF-BFAC-747E93F3D2B6}" destId="{7F4A3516-FBCC-4E59-AE79-AA6E1AD0EAC5}" srcOrd="0" destOrd="0" presId="urn:microsoft.com/office/officeart/2005/8/layout/hList1"/>
    <dgm:cxn modelId="{824397F4-6F5F-4A94-8711-D8DC31EC01B2}" type="presParOf" srcId="{7F4A3516-FBCC-4E59-AE79-AA6E1AD0EAC5}" destId="{FD6B1EAF-01CB-4101-A934-5BDFA41321FF}" srcOrd="0" destOrd="0" presId="urn:microsoft.com/office/officeart/2005/8/layout/hList1"/>
    <dgm:cxn modelId="{D108817F-4FC3-42E8-ACEA-6DAE5EDF959B}" type="presParOf" srcId="{7F4A3516-FBCC-4E59-AE79-AA6E1AD0EAC5}" destId="{5320BBE8-1296-4A3B-8A47-80A5E8D5591D}" srcOrd="1" destOrd="0" presId="urn:microsoft.com/office/officeart/2005/8/layout/hList1"/>
    <dgm:cxn modelId="{A1AD6CCD-47C0-4B2E-ADB7-64E189E94099}" type="presParOf" srcId="{7D9864DB-F31A-43EF-BFAC-747E93F3D2B6}" destId="{0974C79E-3C1A-4B29-A946-3E1BA609C5F8}" srcOrd="1" destOrd="0" presId="urn:microsoft.com/office/officeart/2005/8/layout/hList1"/>
    <dgm:cxn modelId="{F6A5EE59-1587-4111-917D-9973CB70BE0F}" type="presParOf" srcId="{7D9864DB-F31A-43EF-BFAC-747E93F3D2B6}" destId="{8C49C046-CAAE-4E80-90A6-CAE218232D82}" srcOrd="2" destOrd="0" presId="urn:microsoft.com/office/officeart/2005/8/layout/hList1"/>
    <dgm:cxn modelId="{78724559-96F5-42D0-9192-5626DF1623E9}" type="presParOf" srcId="{8C49C046-CAAE-4E80-90A6-CAE218232D82}" destId="{5B02268A-E7E5-4636-88E5-0A8A1AA15D5D}" srcOrd="0" destOrd="0" presId="urn:microsoft.com/office/officeart/2005/8/layout/hList1"/>
    <dgm:cxn modelId="{2BBF5970-43BE-4E2C-96C6-E202475D6566}" type="presParOf" srcId="{8C49C046-CAAE-4E80-90A6-CAE218232D82}" destId="{D7B105D3-1B58-4288-922E-EB3A1F379A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C78C4-DDA3-45EC-B2C4-89ECF8E4849D}">
      <dsp:nvSpPr>
        <dsp:cNvPr id="0" name=""/>
        <dsp:cNvSpPr/>
      </dsp:nvSpPr>
      <dsp:spPr>
        <a:xfrm>
          <a:off x="0" y="511723"/>
          <a:ext cx="708470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7B4C9-21C3-4DC8-BFA4-1ADCACC1DB29}">
      <dsp:nvSpPr>
        <dsp:cNvPr id="0" name=""/>
        <dsp:cNvSpPr/>
      </dsp:nvSpPr>
      <dsp:spPr>
        <a:xfrm>
          <a:off x="354235" y="54163"/>
          <a:ext cx="4959292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449" tIns="0" rIns="187449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HTML</a:t>
          </a:r>
          <a:endParaRPr lang="en-US" sz="3100" kern="1200" dirty="0"/>
        </a:p>
      </dsp:txBody>
      <dsp:txXfrm>
        <a:off x="398907" y="98835"/>
        <a:ext cx="4869948" cy="825776"/>
      </dsp:txXfrm>
    </dsp:sp>
    <dsp:sp modelId="{509F6128-D86F-40FA-8A9E-D3BCA63E9F03}">
      <dsp:nvSpPr>
        <dsp:cNvPr id="0" name=""/>
        <dsp:cNvSpPr/>
      </dsp:nvSpPr>
      <dsp:spPr>
        <a:xfrm>
          <a:off x="0" y="1917884"/>
          <a:ext cx="708470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09F98-E8D5-4407-ABD6-E89393B133F2}">
      <dsp:nvSpPr>
        <dsp:cNvPr id="0" name=""/>
        <dsp:cNvSpPr/>
      </dsp:nvSpPr>
      <dsp:spPr>
        <a:xfrm>
          <a:off x="354235" y="1460323"/>
          <a:ext cx="4959292" cy="915120"/>
        </a:xfrm>
        <a:prstGeom prst="roundRect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449" tIns="0" rIns="187449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</a:t>
          </a:r>
          <a:endParaRPr lang="en-US" sz="3100" kern="1200" dirty="0"/>
        </a:p>
      </dsp:txBody>
      <dsp:txXfrm>
        <a:off x="398907" y="1504995"/>
        <a:ext cx="4869948" cy="825776"/>
      </dsp:txXfrm>
    </dsp:sp>
    <dsp:sp modelId="{7BD805E3-24A3-4401-AE23-35C7CD2B0AF3}">
      <dsp:nvSpPr>
        <dsp:cNvPr id="0" name=""/>
        <dsp:cNvSpPr/>
      </dsp:nvSpPr>
      <dsp:spPr>
        <a:xfrm>
          <a:off x="0" y="3324044"/>
          <a:ext cx="708470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2B1B6-E062-49DD-B393-76320E41717D}">
      <dsp:nvSpPr>
        <dsp:cNvPr id="0" name=""/>
        <dsp:cNvSpPr/>
      </dsp:nvSpPr>
      <dsp:spPr>
        <a:xfrm>
          <a:off x="354235" y="2866484"/>
          <a:ext cx="4959292" cy="915120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449" tIns="0" rIns="187449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Logic</a:t>
          </a:r>
          <a:endParaRPr lang="en-US" sz="3100" kern="1200" dirty="0"/>
        </a:p>
      </dsp:txBody>
      <dsp:txXfrm>
        <a:off x="398907" y="2911156"/>
        <a:ext cx="4869948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B1EAF-01CB-4101-A934-5BDFA41321FF}">
      <dsp:nvSpPr>
        <dsp:cNvPr id="0" name=""/>
        <dsp:cNvSpPr/>
      </dsp:nvSpPr>
      <dsp:spPr>
        <a:xfrm>
          <a:off x="55" y="345933"/>
          <a:ext cx="5357012" cy="1872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JS</a:t>
          </a:r>
          <a:endParaRPr lang="en-US" sz="4400" kern="1200" dirty="0"/>
        </a:p>
      </dsp:txBody>
      <dsp:txXfrm>
        <a:off x="55" y="345933"/>
        <a:ext cx="5357012" cy="1872000"/>
      </dsp:txXfrm>
    </dsp:sp>
    <dsp:sp modelId="{5320BBE8-1296-4A3B-8A47-80A5E8D5591D}">
      <dsp:nvSpPr>
        <dsp:cNvPr id="0" name=""/>
        <dsp:cNvSpPr/>
      </dsp:nvSpPr>
      <dsp:spPr>
        <a:xfrm>
          <a:off x="55" y="2217933"/>
          <a:ext cx="5357012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chemeClr val="accent1"/>
              </a:solidFill>
            </a:rPr>
            <a:t>Find</a:t>
          </a:r>
          <a:r>
            <a:rPr lang="en-US" sz="3200" kern="1200" dirty="0" smtClean="0">
              <a:solidFill>
                <a:schemeClr val="accent1"/>
              </a:solidFill>
            </a:rPr>
            <a:t> </a:t>
          </a:r>
          <a:r>
            <a:rPr lang="en-US" sz="3200" kern="1200" dirty="0" smtClean="0"/>
            <a:t>Element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chemeClr val="accent1"/>
              </a:solidFill>
            </a:rPr>
            <a:t>Run</a:t>
          </a:r>
          <a:r>
            <a:rPr lang="en-US" sz="3200" kern="1200" dirty="0" smtClean="0">
              <a:solidFill>
                <a:schemeClr val="accent1"/>
              </a:solidFill>
            </a:rPr>
            <a:t> </a:t>
          </a:r>
          <a:r>
            <a:rPr lang="en-US" sz="3200" kern="1200" dirty="0" smtClean="0"/>
            <a:t>Logic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chemeClr val="accent1"/>
              </a:solidFill>
            </a:rPr>
            <a:t>Update</a:t>
          </a:r>
          <a:r>
            <a:rPr lang="en-US" sz="3200" kern="1200" dirty="0" smtClean="0">
              <a:solidFill>
                <a:schemeClr val="accent1"/>
              </a:solidFill>
            </a:rPr>
            <a:t> </a:t>
          </a:r>
          <a:r>
            <a:rPr lang="en-US" sz="3200" kern="1200" dirty="0" smtClean="0"/>
            <a:t>Element</a:t>
          </a:r>
          <a:endParaRPr lang="en-US" sz="3200" kern="1200" dirty="0"/>
        </a:p>
      </dsp:txBody>
      <dsp:txXfrm>
        <a:off x="55" y="2217933"/>
        <a:ext cx="5357012" cy="2854800"/>
      </dsp:txXfrm>
    </dsp:sp>
    <dsp:sp modelId="{5B02268A-E7E5-4636-88E5-0A8A1AA15D5D}">
      <dsp:nvSpPr>
        <dsp:cNvPr id="0" name=""/>
        <dsp:cNvSpPr/>
      </dsp:nvSpPr>
      <dsp:spPr>
        <a:xfrm>
          <a:off x="6107050" y="345933"/>
          <a:ext cx="5357012" cy="1872000"/>
        </a:xfrm>
        <a:prstGeom prst="rect">
          <a:avLst/>
        </a:prstGeom>
        <a:gradFill rotWithShape="0">
          <a:gsLst>
            <a:gs pos="0">
              <a:schemeClr val="accent3">
                <a:hueOff val="6567904"/>
                <a:satOff val="-50632"/>
                <a:lumOff val="1373"/>
                <a:alphaOff val="0"/>
                <a:tint val="98000"/>
                <a:lumMod val="114000"/>
              </a:schemeClr>
            </a:gs>
            <a:gs pos="100000">
              <a:schemeClr val="accent3">
                <a:hueOff val="6567904"/>
                <a:satOff val="-50632"/>
                <a:lumOff val="137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Angular JS</a:t>
          </a:r>
          <a:endParaRPr lang="en-US" sz="4000" kern="1200" dirty="0"/>
        </a:p>
      </dsp:txBody>
      <dsp:txXfrm>
        <a:off x="6107050" y="345933"/>
        <a:ext cx="5357012" cy="1872000"/>
      </dsp:txXfrm>
    </dsp:sp>
    <dsp:sp modelId="{D7B105D3-1B58-4288-922E-EB3A1F379AC6}">
      <dsp:nvSpPr>
        <dsp:cNvPr id="0" name=""/>
        <dsp:cNvSpPr/>
      </dsp:nvSpPr>
      <dsp:spPr>
        <a:xfrm>
          <a:off x="6107050" y="2217933"/>
          <a:ext cx="5357012" cy="2854800"/>
        </a:xfrm>
        <a:prstGeom prst="rect">
          <a:avLst/>
        </a:prstGeom>
        <a:solidFill>
          <a:schemeClr val="accent3">
            <a:tint val="40000"/>
            <a:alpha val="90000"/>
            <a:hueOff val="6832984"/>
            <a:satOff val="-47380"/>
            <a:lumOff val="-2289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6832984"/>
              <a:satOff val="-47380"/>
              <a:lumOff val="-22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chemeClr val="accent1"/>
              </a:solidFill>
            </a:rPr>
            <a:t>Declare</a:t>
          </a:r>
          <a:r>
            <a:rPr lang="en-US" sz="3200" kern="1200" dirty="0" smtClean="0">
              <a:solidFill>
                <a:schemeClr val="accent1"/>
              </a:solidFill>
            </a:rPr>
            <a:t> </a:t>
          </a:r>
          <a:r>
            <a:rPr lang="en-US" sz="3200" kern="1200" dirty="0" smtClean="0"/>
            <a:t>Element Type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chemeClr val="accent1"/>
              </a:solidFill>
            </a:rPr>
            <a:t>Define</a:t>
          </a:r>
          <a:r>
            <a:rPr lang="en-US" sz="3200" kern="1200" dirty="0" smtClean="0">
              <a:solidFill>
                <a:schemeClr val="accent1"/>
              </a:solidFill>
            </a:rPr>
            <a:t> </a:t>
          </a:r>
          <a:r>
            <a:rPr lang="en-US" sz="3200" kern="1200" dirty="0" smtClean="0"/>
            <a:t>Logic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chemeClr val="accent1"/>
              </a:solidFill>
            </a:rPr>
            <a:t>Use</a:t>
          </a:r>
          <a:r>
            <a:rPr lang="en-US" sz="3200" kern="1200" dirty="0" smtClean="0">
              <a:solidFill>
                <a:schemeClr val="accent1"/>
              </a:solidFill>
            </a:rPr>
            <a:t> </a:t>
          </a:r>
          <a:r>
            <a:rPr lang="en-US" sz="3200" kern="1200" dirty="0" smtClean="0"/>
            <a:t>the element Type</a:t>
          </a:r>
          <a:endParaRPr lang="en-US" sz="3200" kern="1200" dirty="0"/>
        </a:p>
      </dsp:txBody>
      <dsp:txXfrm>
        <a:off x="6107050" y="2217933"/>
        <a:ext cx="5357012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87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0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60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6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BED84E-2109-4753-924B-026BE51E6E6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FDD4-015C-467B-96BB-DB3CF49C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.io/" TargetMode="External"/><Relationship Id="rId2" Type="http://schemas.openxmlformats.org/officeDocument/2006/relationships/hyperlink" Target="http://www.angular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362454" cy="8614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FROM ZERO TO HERO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way and Angular JS Way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8000598"/>
              </p:ext>
            </p:extLst>
          </p:nvPr>
        </p:nvGraphicFramePr>
        <p:xfrm>
          <a:off x="532263" y="1439333"/>
          <a:ext cx="114641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 Declarative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is Declarative Programming.</a:t>
            </a:r>
          </a:p>
          <a:p>
            <a:r>
              <a:rPr lang="en-US" dirty="0" smtClean="0"/>
              <a:t>How to do is Imperative Programming</a:t>
            </a:r>
          </a:p>
          <a:p>
            <a:r>
              <a:rPr lang="en-US" dirty="0" smtClean="0"/>
              <a:t>Ex: to center the text in a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 App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340591" y="2129051"/>
            <a:ext cx="3712191" cy="4408227"/>
            <a:chOff x="2197290" y="2115403"/>
            <a:chExt cx="3712191" cy="4408227"/>
          </a:xfrm>
        </p:grpSpPr>
        <p:sp>
          <p:nvSpPr>
            <p:cNvPr id="4" name="Rectangle 3"/>
            <p:cNvSpPr/>
            <p:nvPr/>
          </p:nvSpPr>
          <p:spPr>
            <a:xfrm>
              <a:off x="2197290" y="2115403"/>
              <a:ext cx="3712191" cy="4408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14298" y="2320119"/>
              <a:ext cx="1078174" cy="5232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HTML</a:t>
              </a:r>
              <a:endParaRPr lang="en-US" sz="2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38734" y="5172501"/>
            <a:ext cx="2688609" cy="1009935"/>
            <a:chOff x="2838734" y="5172501"/>
            <a:chExt cx="2688609" cy="1009935"/>
          </a:xfrm>
        </p:grpSpPr>
        <p:sp>
          <p:nvSpPr>
            <p:cNvPr id="6" name="Rectangle 5"/>
            <p:cNvSpPr/>
            <p:nvPr/>
          </p:nvSpPr>
          <p:spPr>
            <a:xfrm>
              <a:off x="2838734" y="5172501"/>
              <a:ext cx="2688609" cy="10099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66281" y="5418161"/>
              <a:ext cx="2060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Angular JS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81243" y="3257446"/>
            <a:ext cx="2074459" cy="805218"/>
            <a:chOff x="7165075" y="1951630"/>
            <a:chExt cx="2074459" cy="805218"/>
          </a:xfrm>
        </p:grpSpPr>
        <p:sp>
          <p:nvSpPr>
            <p:cNvPr id="14" name="Rectangle 13"/>
            <p:cNvSpPr/>
            <p:nvPr/>
          </p:nvSpPr>
          <p:spPr>
            <a:xfrm>
              <a:off x="7165075" y="1951630"/>
              <a:ext cx="2074459" cy="8052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3909" y="2133712"/>
              <a:ext cx="1596789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Directiv</a:t>
              </a:r>
              <a:r>
                <a:rPr lang="en-US" sz="2400" dirty="0"/>
                <a:t>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38734" y="3211774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&lt;directive/&gt;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599" y="3660055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&lt;directive/&gt;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469873" y="2266735"/>
            <a:ext cx="2074459" cy="805218"/>
            <a:chOff x="7165075" y="1951630"/>
            <a:chExt cx="2074459" cy="805218"/>
          </a:xfrm>
        </p:grpSpPr>
        <p:sp>
          <p:nvSpPr>
            <p:cNvPr id="25" name="Rectangle 24"/>
            <p:cNvSpPr/>
            <p:nvPr/>
          </p:nvSpPr>
          <p:spPr>
            <a:xfrm>
              <a:off x="7165075" y="1951630"/>
              <a:ext cx="2074459" cy="8052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03909" y="2133712"/>
              <a:ext cx="1596789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Directiv</a:t>
              </a:r>
              <a:r>
                <a:rPr lang="en-US" sz="2400" dirty="0"/>
                <a:t>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783168" y="2256430"/>
            <a:ext cx="2074459" cy="805218"/>
            <a:chOff x="7165075" y="1951630"/>
            <a:chExt cx="2074459" cy="805218"/>
          </a:xfrm>
        </p:grpSpPr>
        <p:sp>
          <p:nvSpPr>
            <p:cNvPr id="28" name="Rectangle 27"/>
            <p:cNvSpPr/>
            <p:nvPr/>
          </p:nvSpPr>
          <p:spPr>
            <a:xfrm>
              <a:off x="7165075" y="1951630"/>
              <a:ext cx="2074459" cy="8052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3909" y="2133712"/>
              <a:ext cx="1596789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Directiv</a:t>
              </a:r>
              <a:r>
                <a:rPr lang="en-US" sz="2400" dirty="0"/>
                <a:t>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794536" y="3267751"/>
            <a:ext cx="2074459" cy="805218"/>
            <a:chOff x="7165075" y="1951630"/>
            <a:chExt cx="2074459" cy="805218"/>
          </a:xfrm>
        </p:grpSpPr>
        <p:sp>
          <p:nvSpPr>
            <p:cNvPr id="31" name="Rectangle 30"/>
            <p:cNvSpPr/>
            <p:nvPr/>
          </p:nvSpPr>
          <p:spPr>
            <a:xfrm>
              <a:off x="7165075" y="1951630"/>
              <a:ext cx="2074459" cy="8052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03909" y="2133712"/>
              <a:ext cx="1596789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Directiv</a:t>
              </a:r>
              <a:r>
                <a:rPr lang="en-US" sz="2400" dirty="0"/>
                <a:t>e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845557" y="4211178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&lt;directive/&gt;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94076" y="4621378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&lt;directive/&gt;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9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 (Web Storm IDE)</a:t>
            </a:r>
          </a:p>
          <a:p>
            <a:r>
              <a:rPr lang="en-US" dirty="0" smtClean="0"/>
              <a:t>Browser (Google Chrome)</a:t>
            </a:r>
          </a:p>
          <a:p>
            <a:r>
              <a:rPr lang="en-US" dirty="0" smtClean="0"/>
              <a:t>Bootstrap 4.0</a:t>
            </a:r>
          </a:p>
          <a:p>
            <a:r>
              <a:rPr lang="en-US" dirty="0" smtClean="0"/>
              <a:t>Material Design Bootstrap (if required)</a:t>
            </a:r>
          </a:p>
          <a:p>
            <a:r>
              <a:rPr lang="en-US" dirty="0" smtClean="0"/>
              <a:t>Font awesome icons</a:t>
            </a:r>
          </a:p>
          <a:p>
            <a:r>
              <a:rPr lang="en-US" dirty="0" smtClean="0"/>
              <a:t>Angular JS 1.6.x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96" y="1575246"/>
            <a:ext cx="10865775" cy="4593541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world’s most popular client side JavaScript programming framework and it lets us build Client side apps with rich dynamic functionality.</a:t>
            </a:r>
          </a:p>
          <a:p>
            <a:r>
              <a:rPr lang="en-US" sz="2400" dirty="0" smtClean="0"/>
              <a:t>Developed and maintained by Google.</a:t>
            </a:r>
          </a:p>
          <a:p>
            <a:r>
              <a:rPr lang="en-US" sz="2400" dirty="0" smtClean="0"/>
              <a:t>Angular is an Open Source Project.</a:t>
            </a:r>
          </a:p>
          <a:p>
            <a:r>
              <a:rPr lang="en-US" sz="2400" dirty="0" smtClean="0"/>
              <a:t>In the entire course we learn Angular JS </a:t>
            </a:r>
            <a:r>
              <a:rPr lang="en-US" sz="2400" dirty="0" smtClean="0"/>
              <a:t>1.7.x </a:t>
            </a:r>
            <a:r>
              <a:rPr lang="en-US" sz="2400" dirty="0" smtClean="0"/>
              <a:t>version.</a:t>
            </a:r>
          </a:p>
          <a:p>
            <a:r>
              <a:rPr lang="en-US" sz="2400" dirty="0" smtClean="0">
                <a:hlinkClick r:id="rId2"/>
              </a:rPr>
              <a:t>www.angularjs.org</a:t>
            </a:r>
            <a:r>
              <a:rPr lang="en-US" sz="2400" dirty="0" smtClean="0"/>
              <a:t> is the website for Angular JS</a:t>
            </a:r>
          </a:p>
          <a:p>
            <a:r>
              <a:rPr lang="en-US" sz="2400" dirty="0" smtClean="0">
                <a:hlinkClick r:id="rId3"/>
              </a:rPr>
              <a:t>www.angular.io</a:t>
            </a:r>
            <a:r>
              <a:rPr lang="en-US" sz="2400" dirty="0" smtClean="0"/>
              <a:t> </a:t>
            </a:r>
            <a:r>
              <a:rPr lang="en-US" sz="2400" dirty="0" smtClean="0"/>
              <a:t>is the website for Angular.</a:t>
            </a:r>
          </a:p>
        </p:txBody>
      </p:sp>
    </p:spTree>
    <p:extLst>
      <p:ext uri="{BB962C8B-B14F-4D97-AF65-F5344CB8AC3E}">
        <p14:creationId xmlns:p14="http://schemas.microsoft.com/office/powerpoint/2010/main" val="21419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80" y="2052918"/>
            <a:ext cx="8946541" cy="3542664"/>
          </a:xfrm>
        </p:spPr>
        <p:txBody>
          <a:bodyPr>
            <a:noAutofit/>
          </a:bodyPr>
          <a:lstStyle/>
          <a:p>
            <a:r>
              <a:rPr lang="en-US" sz="3600" dirty="0" smtClean="0"/>
              <a:t> Hypertext Markup Language</a:t>
            </a:r>
          </a:p>
          <a:p>
            <a:r>
              <a:rPr lang="en-US" sz="3600" dirty="0" smtClean="0"/>
              <a:t> Browser sends request to the server</a:t>
            </a:r>
          </a:p>
          <a:p>
            <a:r>
              <a:rPr lang="en-US" sz="3600" dirty="0" smtClean="0"/>
              <a:t> Receives the response and parse it</a:t>
            </a:r>
          </a:p>
          <a:p>
            <a:r>
              <a:rPr lang="en-US" sz="3600" dirty="0" smtClean="0"/>
              <a:t> Builds a DOM</a:t>
            </a:r>
          </a:p>
          <a:p>
            <a:r>
              <a:rPr lang="en-US" sz="3600" dirty="0" smtClean="0"/>
              <a:t> Render the page and display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06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016" y="2271283"/>
            <a:ext cx="9992318" cy="3488072"/>
          </a:xfrm>
        </p:spPr>
        <p:txBody>
          <a:bodyPr>
            <a:noAutofit/>
          </a:bodyPr>
          <a:lstStyle/>
          <a:p>
            <a:r>
              <a:rPr lang="en-US" sz="3600" dirty="0" smtClean="0"/>
              <a:t> Cascading Style Sheets</a:t>
            </a:r>
          </a:p>
          <a:p>
            <a:r>
              <a:rPr lang="en-US" sz="3600" dirty="0" smtClean="0"/>
              <a:t> Used to override the default styles</a:t>
            </a:r>
          </a:p>
          <a:p>
            <a:r>
              <a:rPr lang="en-US" sz="3600" dirty="0" smtClean="0"/>
              <a:t> Separates document from presentation</a:t>
            </a:r>
          </a:p>
          <a:p>
            <a:r>
              <a:rPr lang="en-US" sz="3600" dirty="0" smtClean="0"/>
              <a:t> Inline / Block / File modes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88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2287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Dynamic Programming Language</a:t>
            </a:r>
          </a:p>
          <a:p>
            <a:r>
              <a:rPr lang="en-US" sz="3200" dirty="0" smtClean="0"/>
              <a:t> Compiled and Interpreted</a:t>
            </a:r>
          </a:p>
          <a:p>
            <a:r>
              <a:rPr lang="en-US" sz="3200" dirty="0" smtClean="0"/>
              <a:t> Used to Modify DOM on the Browser</a:t>
            </a:r>
          </a:p>
          <a:p>
            <a:r>
              <a:rPr lang="en-US" sz="3200" dirty="0" smtClean="0"/>
              <a:t> Enables Interactivity</a:t>
            </a:r>
          </a:p>
          <a:p>
            <a:r>
              <a:rPr lang="en-US" sz="3200" dirty="0" smtClean="0"/>
              <a:t> Enables rich Client SPA’s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88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Clients side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example of DOM manipulation using JavaScript internal way.</a:t>
            </a:r>
          </a:p>
          <a:p>
            <a:r>
              <a:rPr lang="en-US" dirty="0" smtClean="0"/>
              <a:t>Ex: text color change using two buttons.</a:t>
            </a:r>
          </a:p>
          <a:p>
            <a:pPr marL="0" indent="0">
              <a:buNone/>
            </a:pPr>
            <a:r>
              <a:rPr lang="en-US" sz="9600" dirty="0" smtClean="0"/>
              <a:t>      </a:t>
            </a:r>
            <a:r>
              <a:rPr lang="en-US" sz="9600" dirty="0" smtClean="0">
                <a:solidFill>
                  <a:srgbClr val="FFFF00"/>
                </a:solidFill>
              </a:rPr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Messy Code</a:t>
            </a:r>
          </a:p>
          <a:p>
            <a:r>
              <a:rPr lang="en-US" dirty="0" smtClean="0"/>
              <a:t>No Separation of Concern</a:t>
            </a:r>
          </a:p>
          <a:p>
            <a:r>
              <a:rPr lang="en-US" dirty="0" smtClean="0"/>
              <a:t>Very hard to maintain if app goes bigger</a:t>
            </a:r>
          </a:p>
          <a:p>
            <a:r>
              <a:rPr lang="en-US" dirty="0" smtClean="0"/>
              <a:t>Hard to Test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			</a:t>
            </a:r>
            <a:r>
              <a:rPr lang="en-US" sz="3600" dirty="0" smtClean="0"/>
              <a:t>So we need something Better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02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client side apps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7424132"/>
              </p:ext>
            </p:extLst>
          </p:nvPr>
        </p:nvGraphicFramePr>
        <p:xfrm>
          <a:off x="1936466" y="2006220"/>
          <a:ext cx="7084704" cy="4159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92621" y="2565779"/>
            <a:ext cx="15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View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3439" y="3932830"/>
            <a:ext cx="173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Model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8125" y="5423763"/>
            <a:ext cx="249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lets you extend HTML </a:t>
            </a:r>
            <a:r>
              <a:rPr lang="en-US" dirty="0" smtClean="0"/>
              <a:t>vocabulary </a:t>
            </a:r>
            <a:r>
              <a:rPr lang="en-US" dirty="0"/>
              <a:t>for your </a:t>
            </a:r>
            <a:r>
              <a:rPr lang="en-US" dirty="0" smtClean="0"/>
              <a:t>application.</a:t>
            </a:r>
          </a:p>
          <a:p>
            <a:r>
              <a:rPr lang="en-US" dirty="0"/>
              <a:t> </a:t>
            </a:r>
            <a:r>
              <a:rPr lang="en-US" dirty="0" smtClean="0"/>
              <a:t>Ex: to display a date in webpage using JavaScript</a:t>
            </a:r>
          </a:p>
          <a:p>
            <a:pPr lvl="1"/>
            <a:r>
              <a:rPr lang="en-US" dirty="0" smtClean="0"/>
              <a:t>Find the element</a:t>
            </a:r>
          </a:p>
          <a:p>
            <a:pPr lvl="1"/>
            <a:r>
              <a:rPr lang="en-US" dirty="0" smtClean="0"/>
              <a:t>Get the date</a:t>
            </a:r>
            <a:endParaRPr lang="en-US" dirty="0"/>
          </a:p>
          <a:p>
            <a:pPr lvl="1"/>
            <a:r>
              <a:rPr lang="en-US" dirty="0" smtClean="0"/>
              <a:t>Add content to it</a:t>
            </a:r>
          </a:p>
          <a:p>
            <a:r>
              <a:rPr lang="en-US" dirty="0" smtClean="0"/>
              <a:t>Instead of doing like this, if we have an element like this</a:t>
            </a:r>
          </a:p>
          <a:p>
            <a:pPr lvl="1"/>
            <a:r>
              <a:rPr lang="en-US" dirty="0" smtClean="0"/>
              <a:t>&lt;current-date/&gt;</a:t>
            </a:r>
          </a:p>
          <a:p>
            <a:pPr lvl="1"/>
            <a:r>
              <a:rPr lang="en-US" dirty="0" smtClean="0"/>
              <a:t>&lt;div current-date&gt;&lt;/div&gt;</a:t>
            </a:r>
          </a:p>
          <a:p>
            <a:pPr lvl="1"/>
            <a:r>
              <a:rPr lang="en-US" dirty="0" smtClean="0"/>
              <a:t>This is called as extending HTML elements using angular.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784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372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Angular JS</vt:lpstr>
      <vt:lpstr>Introduction</vt:lpstr>
      <vt:lpstr>HTML Recap</vt:lpstr>
      <vt:lpstr>CSS Recap</vt:lpstr>
      <vt:lpstr>JavaScript Recap</vt:lpstr>
      <vt:lpstr>Need of Clients side Frameworks</vt:lpstr>
      <vt:lpstr>Drawbacks… </vt:lpstr>
      <vt:lpstr>Elements of client side apps</vt:lpstr>
      <vt:lpstr>Angular JS</vt:lpstr>
      <vt:lpstr>JS way and Angular JS Way</vt:lpstr>
      <vt:lpstr>Imperative vs Declarative</vt:lpstr>
      <vt:lpstr>Angular JS App</vt:lpstr>
      <vt:lpstr>Development Env Setup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NAVEEN</dc:creator>
  <cp:lastModifiedBy>thenaveensaggam@gmail.com</cp:lastModifiedBy>
  <cp:revision>69</cp:revision>
  <dcterms:created xsi:type="dcterms:W3CDTF">2018-02-06T00:22:57Z</dcterms:created>
  <dcterms:modified xsi:type="dcterms:W3CDTF">2018-07-02T23:35:21Z</dcterms:modified>
</cp:coreProperties>
</file>