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65" r:id="rId2"/>
    <p:sldId id="256" r:id="rId3"/>
    <p:sldId id="257" r:id="rId4"/>
    <p:sldId id="258" r:id="rId5"/>
    <p:sldId id="259" r:id="rId6"/>
    <p:sldId id="260" r:id="rId7"/>
    <p:sldId id="261" r:id="rId8"/>
    <p:sldId id="262" r:id="rId9"/>
    <p:sldId id="263" r:id="rId10"/>
    <p:sldId id="264"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A939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E3C1734-ACDC-4507-B554-7BB4EC172738}" type="datetimeFigureOut">
              <a:rPr lang="en-IN" smtClean="0"/>
              <a:t>27-10-2018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383D51B-51C5-4573-B04C-D9470BAC5AE5}" type="slidenum">
              <a:rPr lang="en-IN" smtClean="0"/>
              <a:t>‹#›</a:t>
            </a:fld>
            <a:endParaRPr lang="en-IN"/>
          </a:p>
        </p:txBody>
      </p:sp>
    </p:spTree>
    <p:extLst>
      <p:ext uri="{BB962C8B-B14F-4D97-AF65-F5344CB8AC3E}">
        <p14:creationId xmlns:p14="http://schemas.microsoft.com/office/powerpoint/2010/main" val="25389594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E3C1734-ACDC-4507-B554-7BB4EC172738}" type="datetimeFigureOut">
              <a:rPr lang="en-IN" smtClean="0"/>
              <a:t>27-10-2018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383D51B-51C5-4573-B04C-D9470BAC5AE5}" type="slidenum">
              <a:rPr lang="en-IN" smtClean="0"/>
              <a:t>‹#›</a:t>
            </a:fld>
            <a:endParaRPr lang="en-IN"/>
          </a:p>
        </p:txBody>
      </p:sp>
    </p:spTree>
    <p:extLst>
      <p:ext uri="{BB962C8B-B14F-4D97-AF65-F5344CB8AC3E}">
        <p14:creationId xmlns:p14="http://schemas.microsoft.com/office/powerpoint/2010/main" val="5982814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E3C1734-ACDC-4507-B554-7BB4EC172738}" type="datetimeFigureOut">
              <a:rPr lang="en-IN" smtClean="0"/>
              <a:t>27-10-2018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383D51B-51C5-4573-B04C-D9470BAC5AE5}"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6922435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E3C1734-ACDC-4507-B554-7BB4EC172738}" type="datetimeFigureOut">
              <a:rPr lang="en-IN" smtClean="0"/>
              <a:t>27-10-2018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383D51B-51C5-4573-B04C-D9470BAC5AE5}" type="slidenum">
              <a:rPr lang="en-IN" smtClean="0"/>
              <a:t>‹#›</a:t>
            </a:fld>
            <a:endParaRPr lang="en-IN"/>
          </a:p>
        </p:txBody>
      </p:sp>
    </p:spTree>
    <p:extLst>
      <p:ext uri="{BB962C8B-B14F-4D97-AF65-F5344CB8AC3E}">
        <p14:creationId xmlns:p14="http://schemas.microsoft.com/office/powerpoint/2010/main" val="10974002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E3C1734-ACDC-4507-B554-7BB4EC172738}" type="datetimeFigureOut">
              <a:rPr lang="en-IN" smtClean="0"/>
              <a:t>27-10-2018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383D51B-51C5-4573-B04C-D9470BAC5AE5}"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0558760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E3C1734-ACDC-4507-B554-7BB4EC172738}" type="datetimeFigureOut">
              <a:rPr lang="en-IN" smtClean="0"/>
              <a:t>27-10-2018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383D51B-51C5-4573-B04C-D9470BAC5AE5}" type="slidenum">
              <a:rPr lang="en-IN" smtClean="0"/>
              <a:t>‹#›</a:t>
            </a:fld>
            <a:endParaRPr lang="en-IN"/>
          </a:p>
        </p:txBody>
      </p:sp>
    </p:spTree>
    <p:extLst>
      <p:ext uri="{BB962C8B-B14F-4D97-AF65-F5344CB8AC3E}">
        <p14:creationId xmlns:p14="http://schemas.microsoft.com/office/powerpoint/2010/main" val="221289117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E3C1734-ACDC-4507-B554-7BB4EC172738}" type="datetimeFigureOut">
              <a:rPr lang="en-IN" smtClean="0"/>
              <a:t>27-10-2018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383D51B-51C5-4573-B04C-D9470BAC5AE5}" type="slidenum">
              <a:rPr lang="en-IN" smtClean="0"/>
              <a:t>‹#›</a:t>
            </a:fld>
            <a:endParaRPr lang="en-IN"/>
          </a:p>
        </p:txBody>
      </p:sp>
    </p:spTree>
    <p:extLst>
      <p:ext uri="{BB962C8B-B14F-4D97-AF65-F5344CB8AC3E}">
        <p14:creationId xmlns:p14="http://schemas.microsoft.com/office/powerpoint/2010/main" val="677650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E3C1734-ACDC-4507-B554-7BB4EC172738}" type="datetimeFigureOut">
              <a:rPr lang="en-IN" smtClean="0"/>
              <a:t>27-10-2018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383D51B-51C5-4573-B04C-D9470BAC5AE5}" type="slidenum">
              <a:rPr lang="en-IN" smtClean="0"/>
              <a:t>‹#›</a:t>
            </a:fld>
            <a:endParaRPr lang="en-IN"/>
          </a:p>
        </p:txBody>
      </p:sp>
    </p:spTree>
    <p:extLst>
      <p:ext uri="{BB962C8B-B14F-4D97-AF65-F5344CB8AC3E}">
        <p14:creationId xmlns:p14="http://schemas.microsoft.com/office/powerpoint/2010/main" val="6337248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E3C1734-ACDC-4507-B554-7BB4EC172738}" type="datetimeFigureOut">
              <a:rPr lang="en-IN" smtClean="0"/>
              <a:t>27-10-2018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383D51B-51C5-4573-B04C-D9470BAC5AE5}" type="slidenum">
              <a:rPr lang="en-IN" smtClean="0"/>
              <a:t>‹#›</a:t>
            </a:fld>
            <a:endParaRPr lang="en-IN"/>
          </a:p>
        </p:txBody>
      </p:sp>
    </p:spTree>
    <p:extLst>
      <p:ext uri="{BB962C8B-B14F-4D97-AF65-F5344CB8AC3E}">
        <p14:creationId xmlns:p14="http://schemas.microsoft.com/office/powerpoint/2010/main" val="28565960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E3C1734-ACDC-4507-B554-7BB4EC172738}" type="datetimeFigureOut">
              <a:rPr lang="en-IN" smtClean="0"/>
              <a:t>27-10-2018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383D51B-51C5-4573-B04C-D9470BAC5AE5}" type="slidenum">
              <a:rPr lang="en-IN" smtClean="0"/>
              <a:t>‹#›</a:t>
            </a:fld>
            <a:endParaRPr lang="en-IN"/>
          </a:p>
        </p:txBody>
      </p:sp>
    </p:spTree>
    <p:extLst>
      <p:ext uri="{BB962C8B-B14F-4D97-AF65-F5344CB8AC3E}">
        <p14:creationId xmlns:p14="http://schemas.microsoft.com/office/powerpoint/2010/main" val="14569840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E3C1734-ACDC-4507-B554-7BB4EC172738}" type="datetimeFigureOut">
              <a:rPr lang="en-IN" smtClean="0"/>
              <a:t>27-10-2018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383D51B-51C5-4573-B04C-D9470BAC5AE5}" type="slidenum">
              <a:rPr lang="en-IN" smtClean="0"/>
              <a:t>‹#›</a:t>
            </a:fld>
            <a:endParaRPr lang="en-IN"/>
          </a:p>
        </p:txBody>
      </p:sp>
    </p:spTree>
    <p:extLst>
      <p:ext uri="{BB962C8B-B14F-4D97-AF65-F5344CB8AC3E}">
        <p14:creationId xmlns:p14="http://schemas.microsoft.com/office/powerpoint/2010/main" val="37924833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E3C1734-ACDC-4507-B554-7BB4EC172738}" type="datetimeFigureOut">
              <a:rPr lang="en-IN" smtClean="0"/>
              <a:t>27-10-2018</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383D51B-51C5-4573-B04C-D9470BAC5AE5}" type="slidenum">
              <a:rPr lang="en-IN" smtClean="0"/>
              <a:t>‹#›</a:t>
            </a:fld>
            <a:endParaRPr lang="en-IN"/>
          </a:p>
        </p:txBody>
      </p:sp>
    </p:spTree>
    <p:extLst>
      <p:ext uri="{BB962C8B-B14F-4D97-AF65-F5344CB8AC3E}">
        <p14:creationId xmlns:p14="http://schemas.microsoft.com/office/powerpoint/2010/main" val="31848588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E3C1734-ACDC-4507-B554-7BB4EC172738}" type="datetimeFigureOut">
              <a:rPr lang="en-IN" smtClean="0"/>
              <a:t>27-10-2018</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383D51B-51C5-4573-B04C-D9470BAC5AE5}" type="slidenum">
              <a:rPr lang="en-IN" smtClean="0"/>
              <a:t>‹#›</a:t>
            </a:fld>
            <a:endParaRPr lang="en-IN"/>
          </a:p>
        </p:txBody>
      </p:sp>
    </p:spTree>
    <p:extLst>
      <p:ext uri="{BB962C8B-B14F-4D97-AF65-F5344CB8AC3E}">
        <p14:creationId xmlns:p14="http://schemas.microsoft.com/office/powerpoint/2010/main" val="6557561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E3C1734-ACDC-4507-B554-7BB4EC172738}" type="datetimeFigureOut">
              <a:rPr lang="en-IN" smtClean="0"/>
              <a:t>27-10-2018</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383D51B-51C5-4573-B04C-D9470BAC5AE5}" type="slidenum">
              <a:rPr lang="en-IN" smtClean="0"/>
              <a:t>‹#›</a:t>
            </a:fld>
            <a:endParaRPr lang="en-IN"/>
          </a:p>
        </p:txBody>
      </p:sp>
    </p:spTree>
    <p:extLst>
      <p:ext uri="{BB962C8B-B14F-4D97-AF65-F5344CB8AC3E}">
        <p14:creationId xmlns:p14="http://schemas.microsoft.com/office/powerpoint/2010/main" val="16883154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E3C1734-ACDC-4507-B554-7BB4EC172738}" type="datetimeFigureOut">
              <a:rPr lang="en-IN" smtClean="0"/>
              <a:t>27-10-2018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383D51B-51C5-4573-B04C-D9470BAC5AE5}" type="slidenum">
              <a:rPr lang="en-IN" smtClean="0"/>
              <a:t>‹#›</a:t>
            </a:fld>
            <a:endParaRPr lang="en-IN"/>
          </a:p>
        </p:txBody>
      </p:sp>
    </p:spTree>
    <p:extLst>
      <p:ext uri="{BB962C8B-B14F-4D97-AF65-F5344CB8AC3E}">
        <p14:creationId xmlns:p14="http://schemas.microsoft.com/office/powerpoint/2010/main" val="16215881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E3C1734-ACDC-4507-B554-7BB4EC172738}" type="datetimeFigureOut">
              <a:rPr lang="en-IN" smtClean="0"/>
              <a:t>27-10-2018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383D51B-51C5-4573-B04C-D9470BAC5AE5}" type="slidenum">
              <a:rPr lang="en-IN" smtClean="0"/>
              <a:t>‹#›</a:t>
            </a:fld>
            <a:endParaRPr lang="en-IN"/>
          </a:p>
        </p:txBody>
      </p:sp>
    </p:spTree>
    <p:extLst>
      <p:ext uri="{BB962C8B-B14F-4D97-AF65-F5344CB8AC3E}">
        <p14:creationId xmlns:p14="http://schemas.microsoft.com/office/powerpoint/2010/main" val="29168611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E3C1734-ACDC-4507-B554-7BB4EC172738}" type="datetimeFigureOut">
              <a:rPr lang="en-IN" smtClean="0"/>
              <a:t>27-10-2018</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C383D51B-51C5-4573-B04C-D9470BAC5AE5}" type="slidenum">
              <a:rPr lang="en-IN" smtClean="0"/>
              <a:t>‹#›</a:t>
            </a:fld>
            <a:endParaRPr lang="en-IN"/>
          </a:p>
        </p:txBody>
      </p:sp>
    </p:spTree>
    <p:extLst>
      <p:ext uri="{BB962C8B-B14F-4D97-AF65-F5344CB8AC3E}">
        <p14:creationId xmlns:p14="http://schemas.microsoft.com/office/powerpoint/2010/main" val="504668302"/>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85611" y="1133341"/>
            <a:ext cx="3940822" cy="1323439"/>
          </a:xfrm>
          <a:prstGeom prst="rect">
            <a:avLst/>
          </a:prstGeom>
          <a:noFill/>
        </p:spPr>
        <p:txBody>
          <a:bodyPr wrap="none" rtlCol="0">
            <a:spAutoFit/>
            <a:scene3d>
              <a:camera prst="orthographicFront"/>
              <a:lightRig rig="soft" dir="t">
                <a:rot lat="0" lon="0" rev="15600000"/>
              </a:lightRig>
            </a:scene3d>
            <a:sp3d extrusionH="57150" prstMaterial="softEdge">
              <a:bevelT w="25400" h="38100"/>
            </a:sp3d>
          </a:bodyPr>
          <a:lstStyle/>
          <a:p>
            <a:r>
              <a:rPr lang="en-IN" sz="4000" b="1" i="1" u="sng" dirty="0" smtClean="0">
                <a:ln/>
                <a:solidFill>
                  <a:schemeClr val="accent4"/>
                </a:solidFill>
              </a:rPr>
              <a:t>PRESENTED BY </a:t>
            </a:r>
          </a:p>
          <a:p>
            <a:endParaRPr lang="en-IN" sz="4000" b="1" i="1" u="sng" dirty="0">
              <a:ln/>
              <a:solidFill>
                <a:schemeClr val="accent4"/>
              </a:solidFill>
            </a:endParaRPr>
          </a:p>
        </p:txBody>
      </p:sp>
      <p:sp>
        <p:nvSpPr>
          <p:cNvPr id="3" name="Rectangle 2"/>
          <p:cNvSpPr/>
          <p:nvPr/>
        </p:nvSpPr>
        <p:spPr>
          <a:xfrm>
            <a:off x="1619281" y="3173397"/>
            <a:ext cx="7742824" cy="1938992"/>
          </a:xfrm>
          <a:prstGeom prst="rect">
            <a:avLst/>
          </a:prstGeom>
        </p:spPr>
        <p:style>
          <a:lnRef idx="2">
            <a:schemeClr val="accent1"/>
          </a:lnRef>
          <a:fillRef idx="1">
            <a:schemeClr val="lt1"/>
          </a:fillRef>
          <a:effectRef idx="0">
            <a:schemeClr val="accent1"/>
          </a:effectRef>
          <a:fontRef idx="minor">
            <a:schemeClr val="dk1"/>
          </a:fontRef>
        </p:style>
        <p:txBody>
          <a:bodyPr wrap="none" lIns="91440" tIns="45720" rIns="91440" bIns="45720">
            <a:spAutoFit/>
          </a:bodyPr>
          <a:lstStyle/>
          <a:p>
            <a:pPr algn="ctr"/>
            <a:r>
              <a:rPr lang="en-US" sz="12000" dirty="0" smtClean="0">
                <a:ln w="0"/>
                <a:solidFill>
                  <a:schemeClr val="accent1"/>
                </a:solidFill>
                <a:effectLst>
                  <a:outerShdw blurRad="38100" dist="25400" dir="5400000" algn="ctr" rotWithShape="0">
                    <a:srgbClr val="6E747A">
                      <a:alpha val="43000"/>
                    </a:srgbClr>
                  </a:outerShdw>
                </a:effectLst>
              </a:rPr>
              <a:t>The Priests</a:t>
            </a:r>
            <a:endParaRPr lang="en-US" sz="12000"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63243160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305318" y="1635617"/>
            <a:ext cx="6168676" cy="461665"/>
          </a:xfrm>
          <a:prstGeom prst="rect">
            <a:avLst/>
          </a:prstGeom>
          <a:noFill/>
        </p:spPr>
        <p:txBody>
          <a:bodyPr wrap="none" rtlCol="0">
            <a:spAutoFit/>
          </a:bodyPr>
          <a:lstStyle/>
          <a:p>
            <a:r>
              <a:rPr lang="en-IN" sz="2400" i="1" dirty="0" smtClean="0">
                <a:latin typeface="Algerian" panose="04020705040A02060702" pitchFamily="82" charset="0"/>
              </a:rPr>
              <a:t>STEP 4:WAIT AND LET THEM DO THE WORK</a:t>
            </a:r>
            <a:endParaRPr lang="en-IN" sz="2400" i="1" dirty="0">
              <a:latin typeface="Algerian" panose="04020705040A02060702" pitchFamily="82"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7280" y="3073510"/>
            <a:ext cx="4678959" cy="206464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29589" y="3074027"/>
            <a:ext cx="3874560" cy="206412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5110952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495674" y="1365161"/>
            <a:ext cx="5200650" cy="528637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6" name="Rectangle 5"/>
          <p:cNvSpPr/>
          <p:nvPr/>
        </p:nvSpPr>
        <p:spPr>
          <a:xfrm>
            <a:off x="1561776" y="133983"/>
            <a:ext cx="9068445" cy="923330"/>
          </a:xfrm>
          <a:prstGeom prst="rect">
            <a:avLst/>
          </a:prstGeom>
          <a:noFill/>
        </p:spPr>
        <p:txBody>
          <a:bodyPr wrap="none" lIns="91440" tIns="45720" rIns="91440" bIns="45720">
            <a:spAutoFit/>
          </a:bodyPr>
          <a:lstStyle/>
          <a:p>
            <a:pPr algn="ctr"/>
            <a:r>
              <a:rPr lang="en-US" sz="5400" b="1" cap="none" spc="50" dirty="0" smtClean="0">
                <a:ln w="9525" cmpd="sng">
                  <a:solidFill>
                    <a:schemeClr val="accent1"/>
                  </a:solidFill>
                  <a:prstDash val="solid"/>
                </a:ln>
                <a:solidFill>
                  <a:srgbClr val="70AD47">
                    <a:tint val="1000"/>
                  </a:srgbClr>
                </a:solidFill>
                <a:effectLst>
                  <a:glow rad="38100">
                    <a:schemeClr val="accent1">
                      <a:alpha val="40000"/>
                    </a:schemeClr>
                  </a:glow>
                </a:effectLst>
              </a:rPr>
              <a:t>Waste Management System</a:t>
            </a:r>
            <a:endParaRPr lang="en-US" sz="5400" b="1" cap="none" spc="50" dirty="0">
              <a:ln w="9525" cmpd="sng">
                <a:solidFill>
                  <a:schemeClr val="accent1"/>
                </a:solidFill>
                <a:prstDash val="solid"/>
              </a:ln>
              <a:solidFill>
                <a:srgbClr val="70AD47">
                  <a:tint val="1000"/>
                </a:srgbClr>
              </a:solidFill>
              <a:effectLst>
                <a:glow rad="38100">
                  <a:schemeClr val="accent1">
                    <a:alpha val="40000"/>
                  </a:schemeClr>
                </a:glow>
              </a:effectLst>
            </a:endParaRPr>
          </a:p>
        </p:txBody>
      </p:sp>
    </p:spTree>
    <p:extLst>
      <p:ext uri="{BB962C8B-B14F-4D97-AF65-F5344CB8AC3E}">
        <p14:creationId xmlns:p14="http://schemas.microsoft.com/office/powerpoint/2010/main" val="11126654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37883" y="3587125"/>
            <a:ext cx="10547797" cy="1015663"/>
          </a:xfrm>
          <a:prstGeom prst="rect">
            <a:avLst/>
          </a:prstGeom>
          <a:noFill/>
        </p:spPr>
        <p:txBody>
          <a:bodyPr wrap="square" rtlCol="0">
            <a:spAutoFit/>
          </a:bodyPr>
          <a:lstStyle/>
          <a:p>
            <a:r>
              <a:rPr lang="en-IN" sz="6000" b="1"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What is waste management?</a:t>
            </a:r>
            <a:endParaRPr lang="en-IN" sz="60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Tree>
    <p:extLst>
      <p:ext uri="{BB962C8B-B14F-4D97-AF65-F5344CB8AC3E}">
        <p14:creationId xmlns:p14="http://schemas.microsoft.com/office/powerpoint/2010/main" val="19543826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28800" y="1609859"/>
            <a:ext cx="7250805" cy="3108543"/>
          </a:xfrm>
          <a:prstGeom prst="rect">
            <a:avLst/>
          </a:prstGeom>
          <a:noFill/>
        </p:spPr>
        <p:txBody>
          <a:bodyPr wrap="square" rtlCol="0">
            <a:spAutoFit/>
          </a:bodyPr>
          <a:lstStyle/>
          <a:p>
            <a:r>
              <a:rPr lang="en-IN" sz="2800" dirty="0" smtClean="0"/>
              <a:t>Waste management or waste disposal are all the activities and actions required to manage waste from its inception to its final disposal. This includes amongst other things collection, transport, treatment and disposal of waste together with monitoring and regulation.</a:t>
            </a:r>
            <a:endParaRPr lang="en-IN" sz="2800" dirty="0"/>
          </a:p>
        </p:txBody>
      </p:sp>
    </p:spTree>
    <p:extLst>
      <p:ext uri="{BB962C8B-B14F-4D97-AF65-F5344CB8AC3E}">
        <p14:creationId xmlns:p14="http://schemas.microsoft.com/office/powerpoint/2010/main" val="34079790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429555" y="2524259"/>
            <a:ext cx="7818166" cy="1015663"/>
          </a:xfrm>
          <a:prstGeom prst="rect">
            <a:avLst/>
          </a:prstGeom>
          <a:noFill/>
        </p:spPr>
        <p:txBody>
          <a:bodyPr wrap="none" rtlCol="0">
            <a:spAutoFit/>
          </a:bodyPr>
          <a:lstStyle/>
          <a:p>
            <a:r>
              <a:rPr lang="en-IN" sz="6000" dirty="0" smtClean="0">
                <a:solidFill>
                  <a:srgbClr val="2A939E"/>
                </a:solidFill>
              </a:rPr>
              <a:t>Sounds complex right?</a:t>
            </a:r>
            <a:endParaRPr lang="en-IN" sz="6000" dirty="0">
              <a:solidFill>
                <a:srgbClr val="2A939E"/>
              </a:solidFill>
            </a:endParaRPr>
          </a:p>
        </p:txBody>
      </p:sp>
    </p:spTree>
    <p:extLst>
      <p:ext uri="{BB962C8B-B14F-4D97-AF65-F5344CB8AC3E}">
        <p14:creationId xmlns:p14="http://schemas.microsoft.com/office/powerpoint/2010/main" val="42189714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31820" y="1596981"/>
            <a:ext cx="10495437" cy="830997"/>
          </a:xfrm>
          <a:prstGeom prst="rect">
            <a:avLst/>
          </a:prstGeom>
          <a:noFill/>
        </p:spPr>
        <p:txBody>
          <a:bodyPr wrap="none" rtlCol="0">
            <a:spAutoFit/>
          </a:bodyPr>
          <a:lstStyle/>
          <a:p>
            <a:r>
              <a:rPr lang="en-IN" sz="2400" b="1" i="1" dirty="0" smtClean="0"/>
              <a:t>However, we can do all this just with a few clicks sitting in our homes </a:t>
            </a:r>
          </a:p>
          <a:p>
            <a:r>
              <a:rPr lang="en-IN" sz="2400" b="1" i="1" dirty="0" smtClean="0"/>
              <a:t>using My Waste Toolkit system. Just follow the given steps:</a:t>
            </a:r>
          </a:p>
        </p:txBody>
      </p:sp>
      <p:pic>
        <p:nvPicPr>
          <p:cNvPr id="3" name="Picture 2"/>
          <p:cNvPicPr>
            <a:picLocks noChangeAspect="1"/>
          </p:cNvPicPr>
          <p:nvPr/>
        </p:nvPicPr>
        <p:blipFill>
          <a:blip r:embed="rId2"/>
          <a:stretch>
            <a:fillRect/>
          </a:stretch>
        </p:blipFill>
        <p:spPr>
          <a:xfrm>
            <a:off x="3451538" y="3213687"/>
            <a:ext cx="3420858" cy="3206265"/>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35297015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387403" y="1085981"/>
            <a:ext cx="3209533" cy="461665"/>
          </a:xfrm>
          <a:prstGeom prst="rect">
            <a:avLst/>
          </a:prstGeom>
        </p:spPr>
        <p:txBody>
          <a:bodyPr wrap="none">
            <a:spAutoFit/>
          </a:bodyPr>
          <a:lstStyle/>
          <a:p>
            <a:r>
              <a:rPr lang="en-IN" sz="2400" b="1" i="1" dirty="0" smtClean="0">
                <a:latin typeface="Algerian" panose="04020705040A02060702" pitchFamily="82" charset="0"/>
              </a:rPr>
              <a:t>         Step 1: sign up.</a:t>
            </a:r>
            <a:endParaRPr lang="en-IN" sz="2400" b="1" i="1" dirty="0">
              <a:latin typeface="Algerian" panose="04020705040A02060702" pitchFamily="82"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50356" y="1960495"/>
            <a:ext cx="5204911" cy="4740051"/>
          </a:xfrm>
          <a:prstGeom prst="rect">
            <a:avLst/>
          </a:prstGeom>
        </p:spPr>
      </p:pic>
    </p:spTree>
    <p:extLst>
      <p:ext uri="{BB962C8B-B14F-4D97-AF65-F5344CB8AC3E}">
        <p14:creationId xmlns:p14="http://schemas.microsoft.com/office/powerpoint/2010/main" val="474267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125014" y="1790163"/>
            <a:ext cx="2100255" cy="461665"/>
          </a:xfrm>
          <a:prstGeom prst="rect">
            <a:avLst/>
          </a:prstGeom>
          <a:noFill/>
        </p:spPr>
        <p:txBody>
          <a:bodyPr wrap="none" rtlCol="0">
            <a:spAutoFit/>
          </a:bodyPr>
          <a:lstStyle/>
          <a:p>
            <a:r>
              <a:rPr lang="en-IN" sz="2400" i="1" dirty="0" smtClean="0">
                <a:latin typeface="Algerian" panose="04020705040A02060702" pitchFamily="82" charset="0"/>
              </a:rPr>
              <a:t>Step 2:LOgin</a:t>
            </a:r>
            <a:endParaRPr lang="en-IN" sz="2400" i="1" dirty="0">
              <a:latin typeface="Algerian" panose="04020705040A02060702" pitchFamily="82"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76943" y="2824144"/>
            <a:ext cx="3894157" cy="319305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8877728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730321" y="1365161"/>
            <a:ext cx="3565400" cy="461665"/>
          </a:xfrm>
          <a:prstGeom prst="rect">
            <a:avLst/>
          </a:prstGeom>
          <a:noFill/>
        </p:spPr>
        <p:txBody>
          <a:bodyPr wrap="none" rtlCol="0">
            <a:spAutoFit/>
          </a:bodyPr>
          <a:lstStyle/>
          <a:p>
            <a:r>
              <a:rPr lang="en-IN" sz="2400" i="1" dirty="0" smtClean="0">
                <a:latin typeface="Algerian" panose="04020705040A02060702" pitchFamily="82" charset="0"/>
              </a:rPr>
              <a:t>STEP 3: ENTER DETAILS</a:t>
            </a:r>
            <a:endParaRPr lang="en-IN" sz="2400" i="1" dirty="0">
              <a:latin typeface="Algerian" panose="04020705040A02060702" pitchFamily="82" charset="0"/>
            </a:endParaRP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65299" y="2060619"/>
            <a:ext cx="4746511" cy="396025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14766" y="2232739"/>
            <a:ext cx="5950678" cy="361601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98851716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118</TotalTime>
  <Words>109</Words>
  <Application>Microsoft Office PowerPoint</Application>
  <PresentationFormat>Widescreen</PresentationFormat>
  <Paragraphs>12</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Algerian</vt:lpstr>
      <vt:lpstr>Arial</vt:lpstr>
      <vt:lpstr>Trebuchet MS</vt:lpstr>
      <vt:lpstr>Wingdings 3</vt:lpstr>
      <vt:lpstr>Facet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Waste Management System</dc:title>
  <dc:creator>HP</dc:creator>
  <cp:lastModifiedBy>HP</cp:lastModifiedBy>
  <cp:revision>9</cp:revision>
  <dcterms:created xsi:type="dcterms:W3CDTF">2018-10-27T00:53:47Z</dcterms:created>
  <dcterms:modified xsi:type="dcterms:W3CDTF">2018-10-27T02:52:12Z</dcterms:modified>
</cp:coreProperties>
</file>