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swald" panose="020B0604020202020204" charset="0"/>
      <p:regular r:id="rId22"/>
      <p:bold r:id="rId23"/>
    </p:embeddedFont>
    <p:embeddedFont>
      <p:font typeface="Averag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af642872_3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af642872_3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af642872_3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af642872_3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af642872_3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af642872_3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bebde9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bebde9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5bebde9f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5bebde9f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bebde9f5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bebde9f5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bebde9f5_1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bebde9f5_1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bebde9f5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bebde9f5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bebde9f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bebde9f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af642872_3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af642872_3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af642872_3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af642872_3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af642872_3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af642872_3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Declarative - developers declare component states, React components are predictable, components are rendered based on their state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 reuses functions/components - this allows for better organized code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 (JSX) - JSX adds XML syntax to JavaScript and is most often used with React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Virtual DOM - dynamically updated DOM without need of refresh entire page; one component can refresh without affecting other components or the UI as a whole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bebde9f5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bebde9f5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af642872_3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af642872_3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af642872_3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af642872_3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ebde9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ebde9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af642872_3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af642872_3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ebde9f5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bebde9f5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XOopCTKyJUffaAN3DaNP9DhIcYLDXox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props" TargetMode="External"/><Relationship Id="rId7" Type="http://schemas.openxmlformats.org/officeDocument/2006/relationships/hyperlink" Target="https://www.taniarascia.com/getting-started-with-rea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akearchibald.com/2017/netflix-and-react/" TargetMode="External"/><Relationship Id="rId5" Type="http://schemas.openxmlformats.org/officeDocument/2006/relationships/hyperlink" Target="https://www.youtube.com/watch?v=6CeryXSUXPY" TargetMode="External"/><Relationship Id="rId4" Type="http://schemas.openxmlformats.org/officeDocument/2006/relationships/hyperlink" Target="http://slides.com/alexanderfarennikov/react-js-fundamentals/fullscreen#/9/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Tutorial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by Priyanka Bonam, Akhila Gandra, Satyavrath Injamuri, Abhiram Madugula, and Amy White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DOM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big game changer.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aims to re-render the virtual tree only when the state changes.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2 virtual trees (new and previous) to find differences and update real DOM.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Satyavrath Injamuri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00" y="240425"/>
            <a:ext cx="7480200" cy="4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Satyavrath Injamuri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8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Amber vs Angular vs React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4" title="What is React.js and Why should I learn it _(ipad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63" y="577524"/>
            <a:ext cx="8627075" cy="4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Satyavrath Injamuri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simple App using React JS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PowerShell Window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-g create-react-app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Create react app tool is used to create a Boilerplate project to build our application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create-react-app folder name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creates a new project and import all dependencies to this project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create-react-app folder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start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the project in your local machine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via browser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Priyanka Bonam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npm run start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This will start a development server and load up a browser pointing to our application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738325"/>
            <a:ext cx="7524750" cy="2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Priyanka Bonam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2022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40675"/>
            <a:ext cx="8991600" cy="40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Priyanka Bonam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component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Functional component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Priyanka Bonam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0" y="1459700"/>
            <a:ext cx="8000998" cy="33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to app.js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Priyanka Bonam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8298"/>
          <a:stretch/>
        </p:blipFill>
        <p:spPr>
          <a:xfrm>
            <a:off x="58675" y="1135875"/>
            <a:ext cx="9045700" cy="35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Component and State</a:t>
            </a:r>
            <a:endParaRPr sz="3600"/>
          </a:p>
        </p:txBody>
      </p:sp>
      <p:sp>
        <p:nvSpPr>
          <p:cNvPr id="181" name="Google Shape;181;p30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Abhiram Madugula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https://facebook.github.io/react-native/docs/props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http://slides.com/alexanderfarennikov/react-js-fundamentals/fullscreen#/9/1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https://www.youtube.com/watch?v=6CeryXSUXPY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https://jakearchibald.com/2017/netflix-and-react/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https://www.taniarascia.com/getting-started-with-react/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a JavaScript library/framework for creating user interfaces.</a:t>
            </a:r>
            <a:br>
              <a:rPr lang="en"/>
            </a:b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the View in MVC architecture.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maintained by Facebook developers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48381"/>
            <a:ext cx="4343400" cy="145774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Amy White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React?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Declarative (State based)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reuses functions/components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(JSX) can combine code into one file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powerful and faster!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Amy White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7117500" y="4784350"/>
            <a:ext cx="20265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Amy White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17" y="304390"/>
            <a:ext cx="8452412" cy="447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let you split UI(User Interface) into  independent blocks</a:t>
            </a:r>
            <a:br>
              <a:rPr lang="en"/>
            </a:br>
            <a:r>
              <a:rPr lang="en"/>
              <a:t>self-contained reusable building blocks of web application 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define how features should look and behave on the UI.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can be rendered individually vs re-rendering the entire web page.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gets passed to and between components via props.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Akhila Gandra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25" y="376741"/>
            <a:ext cx="7801750" cy="439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Akhila Gandra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Props are properties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Props allow for component customization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13" y="2463125"/>
            <a:ext cx="7632774" cy="23504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Akhila Gandra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47575" y="50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 - JavaScript Syntax Extension: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preprocessor step that adds XML syntax to JavaScript.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like XML/HTML</a:t>
            </a:r>
            <a:endParaRPr/>
          </a:p>
          <a:p>
            <a:pPr marL="457200" lvl="0" indent="0" algn="l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A5C5"/>
                </a:solidFill>
              </a:rPr>
              <a:t>const</a:t>
            </a:r>
            <a:r>
              <a:rPr lang="en">
                <a:solidFill>
                  <a:srgbClr val="FFFFFF"/>
                </a:solidFill>
              </a:rPr>
              <a:t> element </a:t>
            </a:r>
            <a:r>
              <a:rPr lang="en">
                <a:solidFill>
                  <a:srgbClr val="D7DEEA"/>
                </a:solidFill>
              </a:rPr>
              <a:t>=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88C6BE"/>
                </a:solidFill>
              </a:rPr>
              <a:t>&lt;</a:t>
            </a:r>
            <a:r>
              <a:rPr lang="en">
                <a:solidFill>
                  <a:srgbClr val="FC929E"/>
                </a:solidFill>
              </a:rPr>
              <a:t>h1</a:t>
            </a:r>
            <a:r>
              <a:rPr lang="en">
                <a:solidFill>
                  <a:srgbClr val="88C6BE"/>
                </a:solidFill>
              </a:rPr>
              <a:t>&gt;</a:t>
            </a:r>
            <a:r>
              <a:rPr lang="en">
                <a:solidFill>
                  <a:srgbClr val="FFFFFF"/>
                </a:solidFill>
              </a:rPr>
              <a:t>Hello, world!</a:t>
            </a:r>
            <a:r>
              <a:rPr lang="en">
                <a:solidFill>
                  <a:srgbClr val="88C6BE"/>
                </a:solidFill>
              </a:rPr>
              <a:t>&lt;/</a:t>
            </a:r>
            <a:r>
              <a:rPr lang="en">
                <a:solidFill>
                  <a:srgbClr val="FC929E"/>
                </a:solidFill>
              </a:rPr>
              <a:t>h1</a:t>
            </a:r>
            <a:r>
              <a:rPr lang="en">
                <a:solidFill>
                  <a:srgbClr val="88C6BE"/>
                </a:solidFill>
              </a:rPr>
              <a:t>&gt;;</a:t>
            </a:r>
            <a:br>
              <a:rPr lang="en">
                <a:solidFill>
                  <a:srgbClr val="88C6BE"/>
                </a:solidFill>
              </a:rPr>
            </a:br>
            <a:endParaRPr>
              <a:solidFill>
                <a:srgbClr val="88C6B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Can also create application without JSX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Akhila Gandra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552899"/>
            <a:ext cx="8520600" cy="4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JSX:</a:t>
            </a:r>
            <a:r>
              <a:rPr lang="en">
                <a:solidFill>
                  <a:srgbClr val="C5A5C5"/>
                </a:solidFill>
              </a:rPr>
              <a:t/>
            </a:r>
            <a:br>
              <a:rPr lang="en">
                <a:solidFill>
                  <a:srgbClr val="C5A5C5"/>
                </a:solidFill>
              </a:rPr>
            </a:br>
            <a:r>
              <a:rPr lang="en">
                <a:solidFill>
                  <a:srgbClr val="C5A5C5"/>
                </a:solidFill>
              </a:rPr>
              <a:t>function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79B6F2"/>
                </a:solidFill>
              </a:rPr>
              <a:t>Welcome</a:t>
            </a:r>
            <a:r>
              <a:rPr lang="en">
                <a:solidFill>
                  <a:srgbClr val="88C6BE"/>
                </a:solidFill>
              </a:rPr>
              <a:t>(</a:t>
            </a:r>
            <a:r>
              <a:rPr lang="en">
                <a:solidFill>
                  <a:srgbClr val="FFFFFF"/>
                </a:solidFill>
              </a:rPr>
              <a:t>props</a:t>
            </a:r>
            <a:r>
              <a:rPr lang="en">
                <a:solidFill>
                  <a:srgbClr val="88C6BE"/>
                </a:solidFill>
              </a:rPr>
              <a:t>)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88C6BE"/>
                </a:solidFill>
              </a:rPr>
              <a:t>{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C5A5C5"/>
                </a:solidFill>
              </a:rPr>
              <a:t>return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88C6BE"/>
                </a:solidFill>
              </a:rPr>
              <a:t>&lt;</a:t>
            </a:r>
            <a:r>
              <a:rPr lang="en">
                <a:solidFill>
                  <a:srgbClr val="FC929E"/>
                </a:solidFill>
              </a:rPr>
              <a:t>h1</a:t>
            </a:r>
            <a:r>
              <a:rPr lang="en">
                <a:solidFill>
                  <a:srgbClr val="88C6BE"/>
                </a:solidFill>
              </a:rPr>
              <a:t>&gt;</a:t>
            </a:r>
            <a:r>
              <a:rPr lang="en">
                <a:solidFill>
                  <a:srgbClr val="FFFFFF"/>
                </a:solidFill>
              </a:rPr>
              <a:t>Hello, </a:t>
            </a:r>
            <a:r>
              <a:rPr lang="en">
                <a:solidFill>
                  <a:srgbClr val="88C6BE"/>
                </a:solidFill>
              </a:rPr>
              <a:t>{</a:t>
            </a:r>
            <a:r>
              <a:rPr lang="en">
                <a:solidFill>
                  <a:srgbClr val="FFFFFF"/>
                </a:solidFill>
              </a:rPr>
              <a:t>props</a:t>
            </a:r>
            <a:r>
              <a:rPr lang="en">
                <a:solidFill>
                  <a:srgbClr val="88C6BE"/>
                </a:solidFill>
              </a:rPr>
              <a:t>.</a:t>
            </a:r>
            <a:r>
              <a:rPr lang="en">
                <a:solidFill>
                  <a:srgbClr val="FFFFFF"/>
                </a:solidFill>
              </a:rPr>
              <a:t>name</a:t>
            </a:r>
            <a:r>
              <a:rPr lang="en">
                <a:solidFill>
                  <a:srgbClr val="88C6BE"/>
                </a:solidFill>
              </a:rPr>
              <a:t>}&lt;/</a:t>
            </a:r>
            <a:r>
              <a:rPr lang="en">
                <a:solidFill>
                  <a:srgbClr val="FC929E"/>
                </a:solidFill>
              </a:rPr>
              <a:t>h1</a:t>
            </a:r>
            <a:r>
              <a:rPr lang="en">
                <a:solidFill>
                  <a:srgbClr val="88C6BE"/>
                </a:solidFill>
              </a:rPr>
              <a:t>&gt;;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88C6BE"/>
                </a:solidFill>
              </a:rPr>
              <a:t>}</a:t>
            </a:r>
            <a:br>
              <a:rPr lang="en">
                <a:solidFill>
                  <a:srgbClr val="88C6BE"/>
                </a:solidFill>
              </a:rPr>
            </a:br>
            <a:endParaRPr>
              <a:solidFill>
                <a:srgbClr val="88C6B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ES6: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A5C5"/>
                </a:solidFill>
              </a:rPr>
              <a:t>class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AC863"/>
                </a:solidFill>
              </a:rPr>
              <a:t>Welcome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C5A5C5"/>
                </a:solidFill>
              </a:rPr>
              <a:t>extends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AC863"/>
                </a:solidFill>
              </a:rPr>
              <a:t>React</a:t>
            </a:r>
            <a:r>
              <a:rPr lang="en">
                <a:solidFill>
                  <a:srgbClr val="88C6BE"/>
                </a:solidFill>
              </a:rPr>
              <a:t>.</a:t>
            </a:r>
            <a:r>
              <a:rPr lang="en">
                <a:solidFill>
                  <a:srgbClr val="FAC863"/>
                </a:solidFill>
              </a:rPr>
              <a:t>Component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88C6BE"/>
                </a:solidFill>
              </a:rPr>
              <a:t>{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79B6F2"/>
                </a:solidFill>
              </a:rPr>
              <a:t>render</a:t>
            </a:r>
            <a:r>
              <a:rPr lang="en">
                <a:solidFill>
                  <a:srgbClr val="88C6BE"/>
                </a:solidFill>
              </a:rPr>
              <a:t>()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88C6BE"/>
                </a:solidFill>
              </a:rPr>
              <a:t>{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</a:t>
            </a:r>
            <a:r>
              <a:rPr lang="en">
                <a:solidFill>
                  <a:srgbClr val="C5A5C5"/>
                </a:solidFill>
              </a:rPr>
              <a:t>return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88C6BE"/>
                </a:solidFill>
              </a:rPr>
              <a:t>&lt;</a:t>
            </a:r>
            <a:r>
              <a:rPr lang="en">
                <a:solidFill>
                  <a:srgbClr val="FC929E"/>
                </a:solidFill>
              </a:rPr>
              <a:t>h1</a:t>
            </a:r>
            <a:r>
              <a:rPr lang="en">
                <a:solidFill>
                  <a:srgbClr val="88C6BE"/>
                </a:solidFill>
              </a:rPr>
              <a:t>&gt;</a:t>
            </a:r>
            <a:r>
              <a:rPr lang="en">
                <a:solidFill>
                  <a:srgbClr val="FFFFFF"/>
                </a:solidFill>
              </a:rPr>
              <a:t>Hello, </a:t>
            </a:r>
            <a:r>
              <a:rPr lang="en">
                <a:solidFill>
                  <a:srgbClr val="88C6BE"/>
                </a:solidFill>
              </a:rPr>
              <a:t>{</a:t>
            </a:r>
            <a:r>
              <a:rPr lang="en">
                <a:solidFill>
                  <a:srgbClr val="C5A5C5"/>
                </a:solidFill>
              </a:rPr>
              <a:t>this</a:t>
            </a:r>
            <a:r>
              <a:rPr lang="en">
                <a:solidFill>
                  <a:srgbClr val="88C6BE"/>
                </a:solidFill>
              </a:rPr>
              <a:t>.</a:t>
            </a:r>
            <a:r>
              <a:rPr lang="en">
                <a:solidFill>
                  <a:srgbClr val="FFFFFF"/>
                </a:solidFill>
              </a:rPr>
              <a:t>props</a:t>
            </a:r>
            <a:r>
              <a:rPr lang="en">
                <a:solidFill>
                  <a:srgbClr val="88C6BE"/>
                </a:solidFill>
              </a:rPr>
              <a:t>.</a:t>
            </a:r>
            <a:r>
              <a:rPr lang="en">
                <a:solidFill>
                  <a:srgbClr val="FFFFFF"/>
                </a:solidFill>
              </a:rPr>
              <a:t>name</a:t>
            </a:r>
            <a:r>
              <a:rPr lang="en">
                <a:solidFill>
                  <a:srgbClr val="88C6BE"/>
                </a:solidFill>
              </a:rPr>
              <a:t>}&lt;/</a:t>
            </a:r>
            <a:r>
              <a:rPr lang="en">
                <a:solidFill>
                  <a:srgbClr val="FC929E"/>
                </a:solidFill>
              </a:rPr>
              <a:t>h1</a:t>
            </a:r>
            <a:r>
              <a:rPr lang="en">
                <a:solidFill>
                  <a:srgbClr val="88C6BE"/>
                </a:solidFill>
              </a:rPr>
              <a:t>&gt;;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88C6BE"/>
                </a:solidFill>
              </a:rPr>
              <a:t>}</a:t>
            </a:r>
            <a:r>
              <a:rPr lang="en">
                <a:solidFill>
                  <a:srgbClr val="FFFFFF"/>
                </a:solidFill>
              </a:rPr>
              <a:t/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88C6BE"/>
                </a:solidFill>
              </a:rPr>
              <a:t>}</a:t>
            </a:r>
            <a:endParaRPr>
              <a:solidFill>
                <a:srgbClr val="88C6B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460200" y="4761600"/>
            <a:ext cx="260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Akhila Gandra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Oswald</vt:lpstr>
      <vt:lpstr>Average</vt:lpstr>
      <vt:lpstr>Arial</vt:lpstr>
      <vt:lpstr>Slate</vt:lpstr>
      <vt:lpstr>React Tutorial</vt:lpstr>
      <vt:lpstr>What is React?</vt:lpstr>
      <vt:lpstr>Why use React?</vt:lpstr>
      <vt:lpstr>PowerPoint Presentation</vt:lpstr>
      <vt:lpstr>Components</vt:lpstr>
      <vt:lpstr>PowerPoint Presentation</vt:lpstr>
      <vt:lpstr>Props</vt:lpstr>
      <vt:lpstr>JSX - JavaScript Syntax Extension:</vt:lpstr>
      <vt:lpstr>PowerPoint Presentation</vt:lpstr>
      <vt:lpstr>Virtual DOM</vt:lpstr>
      <vt:lpstr>PowerPoint Presentation</vt:lpstr>
      <vt:lpstr>Amber vs Angular vs React</vt:lpstr>
      <vt:lpstr>Let’s create a simple App using React JS</vt:lpstr>
      <vt:lpstr>Type npm run start </vt:lpstr>
      <vt:lpstr>App.js </vt:lpstr>
      <vt:lpstr>Create a component</vt:lpstr>
      <vt:lpstr>Adding to app.js</vt:lpstr>
      <vt:lpstr>Class Component and State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Tutorial</dc:title>
  <cp:lastModifiedBy>White,Amy N</cp:lastModifiedBy>
  <cp:revision>1</cp:revision>
  <dcterms:modified xsi:type="dcterms:W3CDTF">2018-11-07T04:41:11Z</dcterms:modified>
</cp:coreProperties>
</file>