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7" r:id="rId3"/>
    <p:sldId id="268" r:id="rId4"/>
    <p:sldId id="259" r:id="rId5"/>
    <p:sldId id="257" r:id="rId6"/>
    <p:sldId id="260" r:id="rId7"/>
    <p:sldId id="258" r:id="rId8"/>
    <p:sldId id="269" r:id="rId9"/>
    <p:sldId id="270" r:id="rId10"/>
    <p:sldId id="271" r:id="rId11"/>
    <p:sldId id="266"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006"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FA64D-C902-4E9C-9A5E-F0AA3FFD2550}"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9DFAD-BC65-4CB4-85FD-AAFB44CED0C2}" type="slidenum">
              <a:rPr lang="en-US" smtClean="0"/>
              <a:t>‹#›</a:t>
            </a:fld>
            <a:endParaRPr lang="en-US"/>
          </a:p>
        </p:txBody>
      </p:sp>
    </p:spTree>
    <p:extLst>
      <p:ext uri="{BB962C8B-B14F-4D97-AF65-F5344CB8AC3E}">
        <p14:creationId xmlns:p14="http://schemas.microsoft.com/office/powerpoint/2010/main" val="204182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9DFAD-BC65-4CB4-85FD-AAFB44CED0C2}" type="slidenum">
              <a:rPr lang="en-US" smtClean="0"/>
              <a:t>2</a:t>
            </a:fld>
            <a:endParaRPr lang="en-US"/>
          </a:p>
        </p:txBody>
      </p:sp>
    </p:spTree>
    <p:extLst>
      <p:ext uri="{BB962C8B-B14F-4D97-AF65-F5344CB8AC3E}">
        <p14:creationId xmlns:p14="http://schemas.microsoft.com/office/powerpoint/2010/main" val="287379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9DFAD-BC65-4CB4-85FD-AAFB44CED0C2}" type="slidenum">
              <a:rPr lang="en-US" smtClean="0"/>
              <a:t>3</a:t>
            </a:fld>
            <a:endParaRPr lang="en-US"/>
          </a:p>
        </p:txBody>
      </p:sp>
    </p:spTree>
    <p:extLst>
      <p:ext uri="{BB962C8B-B14F-4D97-AF65-F5344CB8AC3E}">
        <p14:creationId xmlns:p14="http://schemas.microsoft.com/office/powerpoint/2010/main" val="995626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C7F9DFAD-BC65-4CB4-85FD-AAFB44CED0C2}" type="slidenum">
              <a:rPr lang="en-US" smtClean="0"/>
              <a:t>4</a:t>
            </a:fld>
            <a:endParaRPr lang="en-US"/>
          </a:p>
        </p:txBody>
      </p:sp>
    </p:spTree>
    <p:extLst>
      <p:ext uri="{BB962C8B-B14F-4D97-AF65-F5344CB8AC3E}">
        <p14:creationId xmlns:p14="http://schemas.microsoft.com/office/powerpoint/2010/main" val="2841371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9DFAD-BC65-4CB4-85FD-AAFB44CED0C2}" type="slidenum">
              <a:rPr lang="en-US" smtClean="0"/>
              <a:t>5</a:t>
            </a:fld>
            <a:endParaRPr lang="en-US"/>
          </a:p>
        </p:txBody>
      </p:sp>
    </p:spTree>
    <p:extLst>
      <p:ext uri="{BB962C8B-B14F-4D97-AF65-F5344CB8AC3E}">
        <p14:creationId xmlns:p14="http://schemas.microsoft.com/office/powerpoint/2010/main" val="386502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9DFAD-BC65-4CB4-85FD-AAFB44CED0C2}" type="slidenum">
              <a:rPr lang="en-US" smtClean="0"/>
              <a:t>6</a:t>
            </a:fld>
            <a:endParaRPr lang="en-US"/>
          </a:p>
        </p:txBody>
      </p:sp>
    </p:spTree>
    <p:extLst>
      <p:ext uri="{BB962C8B-B14F-4D97-AF65-F5344CB8AC3E}">
        <p14:creationId xmlns:p14="http://schemas.microsoft.com/office/powerpoint/2010/main" val="287702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12/10/2019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tyavrath/rationbalancing" TargetMode="External"/><Relationship Id="rId2" Type="http://schemas.openxmlformats.org/officeDocument/2006/relationships/hyperlink" Target="http://rationbalancing.herokuapp.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7131-AC97-4B5D-8063-6B6A787FC553}"/>
              </a:ext>
            </a:extLst>
          </p:cNvPr>
          <p:cNvSpPr>
            <a:spLocks noGrp="1"/>
          </p:cNvSpPr>
          <p:nvPr>
            <p:ph type="ctrTitle"/>
          </p:nvPr>
        </p:nvSpPr>
        <p:spPr/>
        <p:txBody>
          <a:bodyPr/>
          <a:lstStyle/>
          <a:p>
            <a:r>
              <a:rPr lang="en-US" dirty="0"/>
              <a:t>Ration Balancing</a:t>
            </a:r>
          </a:p>
        </p:txBody>
      </p:sp>
      <p:sp>
        <p:nvSpPr>
          <p:cNvPr id="3" name="Subtitle 2">
            <a:extLst>
              <a:ext uri="{FF2B5EF4-FFF2-40B4-BE49-F238E27FC236}">
                <a16:creationId xmlns:a16="http://schemas.microsoft.com/office/drawing/2014/main" id="{3785E66A-6245-4A35-BFB9-FD1D9BA11099}"/>
              </a:ext>
            </a:extLst>
          </p:cNvPr>
          <p:cNvSpPr>
            <a:spLocks noGrp="1"/>
          </p:cNvSpPr>
          <p:nvPr>
            <p:ph type="subTitle" idx="1"/>
          </p:nvPr>
        </p:nvSpPr>
        <p:spPr>
          <a:xfrm>
            <a:off x="8610599" y="4731026"/>
            <a:ext cx="3342861" cy="1692151"/>
          </a:xfrm>
        </p:spPr>
        <p:txBody>
          <a:bodyPr>
            <a:normAutofit fontScale="85000" lnSpcReduction="10000"/>
          </a:bodyPr>
          <a:lstStyle/>
          <a:p>
            <a:r>
              <a:rPr lang="en-US" b="1" dirty="0"/>
              <a:t>Team - Ignite</a:t>
            </a:r>
          </a:p>
          <a:p>
            <a:r>
              <a:rPr lang="en-US" b="1" dirty="0">
                <a:latin typeface="Times New Roman" panose="02020603050405020304" pitchFamily="18" charset="0"/>
                <a:cs typeface="Times New Roman" panose="02020603050405020304" pitchFamily="18" charset="0"/>
              </a:rPr>
              <a:t>Lakshmi </a:t>
            </a:r>
            <a:r>
              <a:rPr lang="en-US" b="1" dirty="0" err="1">
                <a:latin typeface="Times New Roman" panose="02020603050405020304" pitchFamily="18" charset="0"/>
                <a:cs typeface="Times New Roman" panose="02020603050405020304" pitchFamily="18" charset="0"/>
              </a:rPr>
              <a:t>Seshu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Kalvakuri</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Hyndavi </a:t>
            </a:r>
            <a:r>
              <a:rPr lang="en-US" b="1" dirty="0" err="1">
                <a:latin typeface="Times New Roman" panose="02020603050405020304" pitchFamily="18" charset="0"/>
                <a:cs typeface="Times New Roman" panose="02020603050405020304" pitchFamily="18" charset="0"/>
              </a:rPr>
              <a:t>Musipatla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Sai Varun </a:t>
            </a:r>
            <a:r>
              <a:rPr lang="en-US" b="1" dirty="0" err="1">
                <a:latin typeface="Times New Roman" panose="02020603050405020304" pitchFamily="18" charset="0"/>
                <a:cs typeface="Times New Roman" panose="02020603050405020304" pitchFamily="18" charset="0"/>
              </a:rPr>
              <a:t>Anugu</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Karthik Reddy </a:t>
            </a:r>
            <a:r>
              <a:rPr lang="en-US" b="1" dirty="0" err="1">
                <a:latin typeface="Times New Roman" panose="02020603050405020304" pitchFamily="18" charset="0"/>
                <a:cs typeface="Times New Roman" panose="02020603050405020304" pitchFamily="18" charset="0"/>
              </a:rPr>
              <a:t>Bijjam</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Satyavrath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Injamuri</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Sanjana Tummala</a:t>
            </a:r>
          </a:p>
        </p:txBody>
      </p:sp>
    </p:spTree>
    <p:extLst>
      <p:ext uri="{BB962C8B-B14F-4D97-AF65-F5344CB8AC3E}">
        <p14:creationId xmlns:p14="http://schemas.microsoft.com/office/powerpoint/2010/main" val="97617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27AC-E33E-4001-AA38-13CFC7AD5F4A}"/>
              </a:ext>
            </a:extLst>
          </p:cNvPr>
          <p:cNvSpPr>
            <a:spLocks noGrp="1"/>
          </p:cNvSpPr>
          <p:nvPr>
            <p:ph type="title"/>
          </p:nvPr>
        </p:nvSpPr>
        <p:spPr/>
        <p:txBody>
          <a:bodyPr/>
          <a:lstStyle/>
          <a:p>
            <a:r>
              <a:rPr lang="en-US" dirty="0"/>
              <a:t>Tools/Technology</a:t>
            </a:r>
          </a:p>
        </p:txBody>
      </p:sp>
      <p:sp>
        <p:nvSpPr>
          <p:cNvPr id="3" name="Content Placeholder 2">
            <a:extLst>
              <a:ext uri="{FF2B5EF4-FFF2-40B4-BE49-F238E27FC236}">
                <a16:creationId xmlns:a16="http://schemas.microsoft.com/office/drawing/2014/main" id="{4654C263-FFC9-4E34-918B-1F05EDB27EC5}"/>
              </a:ext>
            </a:extLst>
          </p:cNvPr>
          <p:cNvSpPr>
            <a:spLocks noGrp="1"/>
          </p:cNvSpPr>
          <p:nvPr>
            <p:ph idx="1"/>
          </p:nvPr>
        </p:nvSpPr>
        <p:spPr/>
        <p:txBody>
          <a:bodyPr>
            <a:normAutofit/>
          </a:bodyPr>
          <a:lstStyle/>
          <a:p>
            <a:pPr>
              <a:buFont typeface="Wingdings" panose="05000000000000000000" pitchFamily="2" charset="2"/>
              <a:buChar char="§"/>
            </a:pPr>
            <a:r>
              <a:rPr lang="en-US" b="1" dirty="0"/>
              <a:t>TECHNOLOGIES</a:t>
            </a:r>
          </a:p>
          <a:p>
            <a:pPr lvl="3">
              <a:buFont typeface="Wingdings" panose="05000000000000000000" pitchFamily="2" charset="2"/>
              <a:buChar char="§"/>
            </a:pPr>
            <a:r>
              <a:rPr lang="en-US" dirty="0"/>
              <a:t>HTML</a:t>
            </a:r>
          </a:p>
          <a:p>
            <a:pPr lvl="3">
              <a:buFont typeface="Wingdings" panose="05000000000000000000" pitchFamily="2" charset="2"/>
              <a:buChar char="§"/>
            </a:pPr>
            <a:r>
              <a:rPr lang="en-US" dirty="0"/>
              <a:t>CSS</a:t>
            </a:r>
          </a:p>
          <a:p>
            <a:pPr lvl="3">
              <a:buFont typeface="Wingdings" panose="05000000000000000000" pitchFamily="2" charset="2"/>
              <a:buChar char="§"/>
            </a:pPr>
            <a:r>
              <a:rPr lang="en-US" dirty="0"/>
              <a:t>JAVASCRIPT</a:t>
            </a:r>
          </a:p>
          <a:p>
            <a:pPr lvl="3">
              <a:buFont typeface="Wingdings" panose="05000000000000000000" pitchFamily="2" charset="2"/>
              <a:buChar char="§"/>
            </a:pPr>
            <a:r>
              <a:rPr lang="en-US" dirty="0"/>
              <a:t>NODE</a:t>
            </a:r>
          </a:p>
          <a:p>
            <a:pPr lvl="3">
              <a:buFont typeface="Wingdings" panose="05000000000000000000" pitchFamily="2" charset="2"/>
              <a:buChar char="§"/>
            </a:pPr>
            <a:r>
              <a:rPr lang="en-US" dirty="0"/>
              <a:t>EXPRESS FRAMEWORK</a:t>
            </a:r>
          </a:p>
          <a:p>
            <a:pPr>
              <a:buFont typeface="Wingdings" panose="05000000000000000000" pitchFamily="2" charset="2"/>
              <a:buChar char="§"/>
            </a:pPr>
            <a:r>
              <a:rPr lang="en-US" b="1" dirty="0"/>
              <a:t>TOOLS</a:t>
            </a:r>
          </a:p>
          <a:p>
            <a:pPr lvl="3">
              <a:buFont typeface="Wingdings" panose="05000000000000000000" pitchFamily="2" charset="2"/>
              <a:buChar char="§"/>
            </a:pPr>
            <a:r>
              <a:rPr lang="en-US" dirty="0"/>
              <a:t>VISUAL STUDIO CODE</a:t>
            </a:r>
          </a:p>
          <a:p>
            <a:pPr lvl="3">
              <a:buFont typeface="Wingdings" panose="05000000000000000000" pitchFamily="2" charset="2"/>
              <a:buChar char="§"/>
            </a:pPr>
            <a:r>
              <a:rPr lang="en-US" dirty="0"/>
              <a:t>GITHUB</a:t>
            </a:r>
          </a:p>
          <a:p>
            <a:pPr marL="0" indent="0">
              <a:buNone/>
            </a:pPr>
            <a:endParaRPr lang="en-US" dirty="0"/>
          </a:p>
        </p:txBody>
      </p:sp>
    </p:spTree>
    <p:extLst>
      <p:ext uri="{BB962C8B-B14F-4D97-AF65-F5344CB8AC3E}">
        <p14:creationId xmlns:p14="http://schemas.microsoft.com/office/powerpoint/2010/main" val="315605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4F63-4395-47C0-9B66-B54B2DFE153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53C01BF-BBE6-4473-84F3-E6FD5EB5B594}"/>
              </a:ext>
            </a:extLst>
          </p:cNvPr>
          <p:cNvSpPr>
            <a:spLocks noGrp="1"/>
          </p:cNvSpPr>
          <p:nvPr>
            <p:ph idx="1"/>
          </p:nvPr>
        </p:nvSpPr>
        <p:spPr/>
        <p:txBody>
          <a:bodyPr/>
          <a:lstStyle/>
          <a:p>
            <a:r>
              <a:rPr lang="en-US" dirty="0"/>
              <a:t>Deployed Link:</a:t>
            </a:r>
          </a:p>
          <a:p>
            <a:r>
              <a:rPr lang="en-US" dirty="0">
                <a:hlinkClick r:id="rId2"/>
              </a:rPr>
              <a:t>http://rationbalancing.herokuapp.com/</a:t>
            </a:r>
            <a:endParaRPr lang="en-US" dirty="0"/>
          </a:p>
          <a:p>
            <a:endParaRPr lang="en-US" dirty="0"/>
          </a:p>
          <a:p>
            <a:r>
              <a:rPr lang="en-US" dirty="0"/>
              <a:t>GitHub Link:</a:t>
            </a:r>
          </a:p>
          <a:p>
            <a:r>
              <a:rPr lang="en-US" dirty="0">
                <a:hlinkClick r:id="rId3"/>
              </a:rPr>
              <a:t>https://github.com/Satyavrath/rationbalancing</a:t>
            </a:r>
            <a:endParaRPr lang="en-US" dirty="0"/>
          </a:p>
          <a:p>
            <a:endParaRPr lang="en-US" dirty="0"/>
          </a:p>
        </p:txBody>
      </p:sp>
    </p:spTree>
    <p:extLst>
      <p:ext uri="{BB962C8B-B14F-4D97-AF65-F5344CB8AC3E}">
        <p14:creationId xmlns:p14="http://schemas.microsoft.com/office/powerpoint/2010/main" val="28155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30A6-3F7C-4F32-B79C-7A02BD2CC8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2BE592-1B69-4181-8425-5017B10B510B}"/>
              </a:ext>
            </a:extLst>
          </p:cNvPr>
          <p:cNvSpPr>
            <a:spLocks noGrp="1"/>
          </p:cNvSpPr>
          <p:nvPr>
            <p:ph idx="1"/>
          </p:nvPr>
        </p:nvSpPr>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Defined the project purpose accurately.</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Successfully gathered user requirements from the client.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Developed computer-based prototype successfully.</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Developed web application successfully.</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Calculated the ration weights based on cost successfully. </a:t>
            </a:r>
          </a:p>
          <a:p>
            <a:endParaRPr lang="en-US" sz="2800" dirty="0"/>
          </a:p>
          <a:p>
            <a:endParaRPr lang="en-US" sz="2800" dirty="0"/>
          </a:p>
          <a:p>
            <a:endParaRPr lang="en-US" sz="2800" dirty="0"/>
          </a:p>
        </p:txBody>
      </p:sp>
    </p:spTree>
    <p:extLst>
      <p:ext uri="{BB962C8B-B14F-4D97-AF65-F5344CB8AC3E}">
        <p14:creationId xmlns:p14="http://schemas.microsoft.com/office/powerpoint/2010/main" val="243380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22">
            <a:extLst>
              <a:ext uri="{FF2B5EF4-FFF2-40B4-BE49-F238E27FC236}">
                <a16:creationId xmlns:a16="http://schemas.microsoft.com/office/drawing/2014/main" id="{B73DEAEA-BFDB-410C-89E7-02514506C8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ectangle 24">
            <a:extLst>
              <a:ext uri="{FF2B5EF4-FFF2-40B4-BE49-F238E27FC236}">
                <a16:creationId xmlns:a16="http://schemas.microsoft.com/office/drawing/2014/main" id="{6EAAB671-E1B2-4834-B3F6-E0A2D3BE8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6">
            <a:extLst>
              <a:ext uri="{FF2B5EF4-FFF2-40B4-BE49-F238E27FC236}">
                <a16:creationId xmlns:a16="http://schemas.microsoft.com/office/drawing/2014/main" id="{41DE443D-9A89-4F4F-B174-24C80A1E6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B34E3164-F487-4F42-9E73-153A80BE3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F13C4-97E9-4227-B149-BE3C8B6681DD}"/>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Any questions ? </a:t>
            </a:r>
          </a:p>
        </p:txBody>
      </p:sp>
      <p:pic>
        <p:nvPicPr>
          <p:cNvPr id="8" name="Content Placeholder 4">
            <a:extLst>
              <a:ext uri="{FF2B5EF4-FFF2-40B4-BE49-F238E27FC236}">
                <a16:creationId xmlns:a16="http://schemas.microsoft.com/office/drawing/2014/main" id="{02B5F52F-7089-4B52-94BE-73BE7E72DF1A}"/>
              </a:ext>
            </a:extLst>
          </p:cNvPr>
          <p:cNvPicPr>
            <a:picLocks noChangeAspect="1"/>
          </p:cNvPicPr>
          <p:nvPr/>
        </p:nvPicPr>
        <p:blipFill rotWithShape="1">
          <a:blip r:embed="rId3"/>
          <a:srcRect l="2622" r="-5" b="-5"/>
          <a:stretch/>
        </p:blipFill>
        <p:spPr>
          <a:xfrm>
            <a:off x="1428753" y="42085"/>
            <a:ext cx="9067793" cy="4572000"/>
          </a:xfrm>
          <a:prstGeom prst="rect">
            <a:avLst/>
          </a:prstGeom>
        </p:spPr>
      </p:pic>
      <p:cxnSp>
        <p:nvCxnSpPr>
          <p:cNvPr id="31" name="Straight Connector 30">
            <a:extLst>
              <a:ext uri="{FF2B5EF4-FFF2-40B4-BE49-F238E27FC236}">
                <a16:creationId xmlns:a16="http://schemas.microsoft.com/office/drawing/2014/main" id="{A3301547-2A66-4702-AF5D-6FD5ED317F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781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CA3B-B2D5-4084-8360-E3FF88B2E129}"/>
              </a:ext>
            </a:extLst>
          </p:cNvPr>
          <p:cNvSpPr>
            <a:spLocks noGrp="1"/>
          </p:cNvSpPr>
          <p:nvPr>
            <p:ph type="title"/>
          </p:nvPr>
        </p:nvSpPr>
        <p:spPr>
          <a:xfrm>
            <a:off x="1050632" y="3103129"/>
            <a:ext cx="9720072" cy="1499616"/>
          </a:xfrm>
        </p:spPr>
        <p:txBody>
          <a:bodyPr>
            <a:normAutofit/>
          </a:bodyPr>
          <a:lstStyle/>
          <a:p>
            <a:r>
              <a:rPr lang="en-US" sz="8000" dirty="0"/>
              <a:t>Thank you </a:t>
            </a:r>
            <a:r>
              <a:rPr lang="en-US" sz="8000" dirty="0">
                <a:sym typeface="Wingdings" panose="05000000000000000000" pitchFamily="2" charset="2"/>
              </a:rPr>
              <a:t></a:t>
            </a:r>
            <a:endParaRPr lang="en-US" sz="8000" dirty="0"/>
          </a:p>
        </p:txBody>
      </p:sp>
    </p:spTree>
    <p:extLst>
      <p:ext uri="{BB962C8B-B14F-4D97-AF65-F5344CB8AC3E}">
        <p14:creationId xmlns:p14="http://schemas.microsoft.com/office/powerpoint/2010/main" val="32229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2758-4E92-4F47-AA91-970FB003E7FB}"/>
              </a:ext>
            </a:extLst>
          </p:cNvPr>
          <p:cNvSpPr>
            <a:spLocks noGrp="1"/>
          </p:cNvSpPr>
          <p:nvPr>
            <p:ph type="title"/>
          </p:nvPr>
        </p:nvSpPr>
        <p:spPr/>
        <p:txBody>
          <a:bodyPr/>
          <a:lstStyle/>
          <a:p>
            <a:r>
              <a:rPr lang="en-US" dirty="0"/>
              <a:t>Team Members</a:t>
            </a:r>
          </a:p>
        </p:txBody>
      </p:sp>
      <p:pic>
        <p:nvPicPr>
          <p:cNvPr id="5" name="Content Placeholder 4" descr="A person standing in front of a tree&#10;&#10;Description automatically generated">
            <a:extLst>
              <a:ext uri="{FF2B5EF4-FFF2-40B4-BE49-F238E27FC236}">
                <a16:creationId xmlns:a16="http://schemas.microsoft.com/office/drawing/2014/main" id="{31F150A6-B7A6-442A-A8E7-035CAEE22B15}"/>
              </a:ext>
            </a:extLst>
          </p:cNvPr>
          <p:cNvPicPr>
            <a:picLocks noGrp="1" noChangeAspect="1"/>
          </p:cNvPicPr>
          <p:nvPr>
            <p:ph idx="1"/>
          </p:nvPr>
        </p:nvPicPr>
        <p:blipFill>
          <a:blip r:embed="rId3"/>
          <a:stretch>
            <a:fillRect/>
          </a:stretch>
        </p:blipFill>
        <p:spPr>
          <a:xfrm>
            <a:off x="1024128" y="1833833"/>
            <a:ext cx="3017043" cy="4058968"/>
          </a:xfrm>
        </p:spPr>
      </p:pic>
      <p:pic>
        <p:nvPicPr>
          <p:cNvPr id="7" name="Picture 6" descr="A person sitting on the grass&#10;&#10;Description automatically generated">
            <a:extLst>
              <a:ext uri="{FF2B5EF4-FFF2-40B4-BE49-F238E27FC236}">
                <a16:creationId xmlns:a16="http://schemas.microsoft.com/office/drawing/2014/main" id="{671E28A7-007E-4CEB-91AD-5AC224999DBD}"/>
              </a:ext>
            </a:extLst>
          </p:cNvPr>
          <p:cNvPicPr>
            <a:picLocks noChangeAspect="1"/>
          </p:cNvPicPr>
          <p:nvPr/>
        </p:nvPicPr>
        <p:blipFill>
          <a:blip r:embed="rId4"/>
          <a:stretch>
            <a:fillRect/>
          </a:stretch>
        </p:blipFill>
        <p:spPr>
          <a:xfrm>
            <a:off x="4491397" y="1833833"/>
            <a:ext cx="3017043" cy="4022725"/>
          </a:xfrm>
          <a:prstGeom prst="rect">
            <a:avLst/>
          </a:prstGeom>
        </p:spPr>
      </p:pic>
      <p:pic>
        <p:nvPicPr>
          <p:cNvPr id="9" name="Picture 8" descr="A person looking at the camera&#10;&#10;Description automatically generated">
            <a:extLst>
              <a:ext uri="{FF2B5EF4-FFF2-40B4-BE49-F238E27FC236}">
                <a16:creationId xmlns:a16="http://schemas.microsoft.com/office/drawing/2014/main" id="{EC45A8E7-F8C9-4F98-A82E-483EFE248FE9}"/>
              </a:ext>
            </a:extLst>
          </p:cNvPr>
          <p:cNvPicPr>
            <a:picLocks noChangeAspect="1"/>
          </p:cNvPicPr>
          <p:nvPr/>
        </p:nvPicPr>
        <p:blipFill>
          <a:blip r:embed="rId5"/>
          <a:stretch>
            <a:fillRect/>
          </a:stretch>
        </p:blipFill>
        <p:spPr>
          <a:xfrm>
            <a:off x="7958666" y="1797590"/>
            <a:ext cx="3367161" cy="4058968"/>
          </a:xfrm>
          <a:prstGeom prst="rect">
            <a:avLst/>
          </a:prstGeom>
        </p:spPr>
      </p:pic>
      <p:sp>
        <p:nvSpPr>
          <p:cNvPr id="3" name="Rectangle 2">
            <a:extLst>
              <a:ext uri="{FF2B5EF4-FFF2-40B4-BE49-F238E27FC236}">
                <a16:creationId xmlns:a16="http://schemas.microsoft.com/office/drawing/2014/main" id="{4F04F7CC-FAFC-4086-A8F1-24989E138BA4}"/>
              </a:ext>
            </a:extLst>
          </p:cNvPr>
          <p:cNvSpPr/>
          <p:nvPr/>
        </p:nvSpPr>
        <p:spPr>
          <a:xfrm>
            <a:off x="1324626" y="6088118"/>
            <a:ext cx="241604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Karthik Reddy </a:t>
            </a:r>
            <a:r>
              <a:rPr lang="en-US" b="1" dirty="0" err="1">
                <a:latin typeface="Times New Roman" panose="02020603050405020304" pitchFamily="18" charset="0"/>
                <a:cs typeface="Times New Roman" panose="02020603050405020304" pitchFamily="18" charset="0"/>
              </a:rPr>
              <a:t>Bijjam</a:t>
            </a:r>
            <a:endParaRPr lang="en-US"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F524B0A-3A5E-4285-936A-733D12CC74D0}"/>
              </a:ext>
            </a:extLst>
          </p:cNvPr>
          <p:cNvSpPr/>
          <p:nvPr/>
        </p:nvSpPr>
        <p:spPr>
          <a:xfrm>
            <a:off x="4884869" y="6088118"/>
            <a:ext cx="2230098" cy="369332"/>
          </a:xfrm>
          <a:prstGeom prst="rect">
            <a:avLst/>
          </a:prstGeom>
        </p:spPr>
        <p:txBody>
          <a:bodyPr wrap="none">
            <a:spAutoFit/>
          </a:bodyPr>
          <a:lstStyle/>
          <a:p>
            <a:r>
              <a:rPr lang="en-US" b="1" dirty="0" err="1">
                <a:latin typeface="Times New Roman" panose="02020603050405020304" pitchFamily="18" charset="0"/>
                <a:cs typeface="Times New Roman" panose="02020603050405020304" pitchFamily="18" charset="0"/>
              </a:rPr>
              <a:t>Satyavrath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Injamuri</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01670EA-AE00-4E23-A6A4-01C84B2F093F}"/>
              </a:ext>
            </a:extLst>
          </p:cNvPr>
          <p:cNvSpPr/>
          <p:nvPr/>
        </p:nvSpPr>
        <p:spPr>
          <a:xfrm>
            <a:off x="8703335" y="6088118"/>
            <a:ext cx="187782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Sai Varun Anugu</a:t>
            </a:r>
          </a:p>
        </p:txBody>
      </p:sp>
    </p:spTree>
    <p:extLst>
      <p:ext uri="{BB962C8B-B14F-4D97-AF65-F5344CB8AC3E}">
        <p14:creationId xmlns:p14="http://schemas.microsoft.com/office/powerpoint/2010/main" val="408069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160E-4584-4851-A49B-A5BA5E065D5E}"/>
              </a:ext>
            </a:extLst>
          </p:cNvPr>
          <p:cNvSpPr>
            <a:spLocks noGrp="1"/>
          </p:cNvSpPr>
          <p:nvPr>
            <p:ph type="title"/>
          </p:nvPr>
        </p:nvSpPr>
        <p:spPr/>
        <p:txBody>
          <a:bodyPr/>
          <a:lstStyle/>
          <a:p>
            <a:r>
              <a:rPr lang="en-US" dirty="0"/>
              <a:t>Team Members</a:t>
            </a:r>
          </a:p>
        </p:txBody>
      </p:sp>
      <p:pic>
        <p:nvPicPr>
          <p:cNvPr id="7" name="Picture 6" descr="A person standing in front of a building&#10;&#10;Description automatically generated">
            <a:extLst>
              <a:ext uri="{FF2B5EF4-FFF2-40B4-BE49-F238E27FC236}">
                <a16:creationId xmlns:a16="http://schemas.microsoft.com/office/drawing/2014/main" id="{4B295716-EE2E-4B0F-A058-5157ADBF2DFE}"/>
              </a:ext>
            </a:extLst>
          </p:cNvPr>
          <p:cNvPicPr>
            <a:picLocks noChangeAspect="1"/>
          </p:cNvPicPr>
          <p:nvPr/>
        </p:nvPicPr>
        <p:blipFill>
          <a:blip r:embed="rId3"/>
          <a:stretch>
            <a:fillRect/>
          </a:stretch>
        </p:blipFill>
        <p:spPr>
          <a:xfrm>
            <a:off x="1189682" y="1930378"/>
            <a:ext cx="3175340" cy="4022726"/>
          </a:xfrm>
          <a:prstGeom prst="rect">
            <a:avLst/>
          </a:prstGeom>
        </p:spPr>
      </p:pic>
      <p:pic>
        <p:nvPicPr>
          <p:cNvPr id="9" name="Picture 8" descr="A person smiling for the camera&#10;&#10;Description automatically generated">
            <a:extLst>
              <a:ext uri="{FF2B5EF4-FFF2-40B4-BE49-F238E27FC236}">
                <a16:creationId xmlns:a16="http://schemas.microsoft.com/office/drawing/2014/main" id="{128BAE81-B3F9-4A7A-B80C-036C0E87EBAE}"/>
              </a:ext>
            </a:extLst>
          </p:cNvPr>
          <p:cNvPicPr>
            <a:picLocks noChangeAspect="1"/>
          </p:cNvPicPr>
          <p:nvPr/>
        </p:nvPicPr>
        <p:blipFill>
          <a:blip r:embed="rId4"/>
          <a:stretch>
            <a:fillRect/>
          </a:stretch>
        </p:blipFill>
        <p:spPr>
          <a:xfrm>
            <a:off x="8614040" y="1928325"/>
            <a:ext cx="3175340" cy="4022725"/>
          </a:xfrm>
          <a:prstGeom prst="rect">
            <a:avLst/>
          </a:prstGeom>
        </p:spPr>
      </p:pic>
      <p:pic>
        <p:nvPicPr>
          <p:cNvPr id="13" name="Content Placeholder 12" descr="A person sitting on a bench&#10;&#10;Description automatically generated">
            <a:extLst>
              <a:ext uri="{FF2B5EF4-FFF2-40B4-BE49-F238E27FC236}">
                <a16:creationId xmlns:a16="http://schemas.microsoft.com/office/drawing/2014/main" id="{FEA4983C-F8CC-4DB8-9E09-D92537ADCA78}"/>
              </a:ext>
            </a:extLst>
          </p:cNvPr>
          <p:cNvPicPr>
            <a:picLocks noGrp="1" noChangeAspect="1"/>
          </p:cNvPicPr>
          <p:nvPr>
            <p:ph idx="1"/>
          </p:nvPr>
        </p:nvPicPr>
        <p:blipFill>
          <a:blip r:embed="rId5"/>
          <a:stretch>
            <a:fillRect/>
          </a:stretch>
        </p:blipFill>
        <p:spPr>
          <a:xfrm>
            <a:off x="4901861" y="1928325"/>
            <a:ext cx="3175340" cy="4022725"/>
          </a:xfrm>
        </p:spPr>
      </p:pic>
      <p:sp>
        <p:nvSpPr>
          <p:cNvPr id="3" name="Rectangle 2">
            <a:extLst>
              <a:ext uri="{FF2B5EF4-FFF2-40B4-BE49-F238E27FC236}">
                <a16:creationId xmlns:a16="http://schemas.microsoft.com/office/drawing/2014/main" id="{93260B7E-A98E-4AEF-AE85-C54BD8C75C59}"/>
              </a:ext>
            </a:extLst>
          </p:cNvPr>
          <p:cNvSpPr/>
          <p:nvPr/>
        </p:nvSpPr>
        <p:spPr>
          <a:xfrm>
            <a:off x="1783971" y="6088118"/>
            <a:ext cx="198676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Sanjana Tummala</a:t>
            </a:r>
          </a:p>
        </p:txBody>
      </p:sp>
      <p:sp>
        <p:nvSpPr>
          <p:cNvPr id="4" name="Rectangle 3">
            <a:extLst>
              <a:ext uri="{FF2B5EF4-FFF2-40B4-BE49-F238E27FC236}">
                <a16:creationId xmlns:a16="http://schemas.microsoft.com/office/drawing/2014/main" id="{0111E41E-1643-46A4-8B0E-5BAD1355DAE6}"/>
              </a:ext>
            </a:extLst>
          </p:cNvPr>
          <p:cNvSpPr/>
          <p:nvPr/>
        </p:nvSpPr>
        <p:spPr>
          <a:xfrm>
            <a:off x="5445014" y="6088118"/>
            <a:ext cx="2089033" cy="369332"/>
          </a:xfrm>
          <a:prstGeom prst="rect">
            <a:avLst/>
          </a:prstGeom>
        </p:spPr>
        <p:txBody>
          <a:bodyPr wrap="none">
            <a:spAutoFit/>
          </a:bodyPr>
          <a:lstStyle/>
          <a:p>
            <a:r>
              <a:rPr lang="en-US" b="1" dirty="0" err="1">
                <a:latin typeface="Times New Roman" panose="02020603050405020304" pitchFamily="18" charset="0"/>
                <a:cs typeface="Times New Roman" panose="02020603050405020304" pitchFamily="18" charset="0"/>
              </a:rPr>
              <a:t>Hyndavi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Musipatla</a:t>
            </a:r>
            <a:endParaRPr lang="en-US"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175090A-3245-4E94-883E-5DEB96055C37}"/>
              </a:ext>
            </a:extLst>
          </p:cNvPr>
          <p:cNvSpPr/>
          <p:nvPr/>
        </p:nvSpPr>
        <p:spPr>
          <a:xfrm>
            <a:off x="8820562" y="6088118"/>
            <a:ext cx="276229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Lakshmi </a:t>
            </a:r>
            <a:r>
              <a:rPr lang="en-US" b="1" dirty="0" err="1">
                <a:latin typeface="Times New Roman" panose="02020603050405020304" pitchFamily="18" charset="0"/>
                <a:cs typeface="Times New Roman" panose="02020603050405020304" pitchFamily="18" charset="0"/>
              </a:rPr>
              <a:t>Seshu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Kalvakuri</a:t>
            </a:r>
            <a:endParaRPr lang="en-US" dirty="0"/>
          </a:p>
        </p:txBody>
      </p:sp>
    </p:spTree>
    <p:extLst>
      <p:ext uri="{BB962C8B-B14F-4D97-AF65-F5344CB8AC3E}">
        <p14:creationId xmlns:p14="http://schemas.microsoft.com/office/powerpoint/2010/main" val="256743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BDA9-DD86-44E0-870B-D3EB2229577C}"/>
              </a:ext>
            </a:extLst>
          </p:cNvPr>
          <p:cNvSpPr>
            <a:spLocks noGrp="1"/>
          </p:cNvSpPr>
          <p:nvPr>
            <p:ph type="title"/>
          </p:nvPr>
        </p:nvSpPr>
        <p:spPr>
          <a:xfrm>
            <a:off x="904859" y="930038"/>
            <a:ext cx="9720072" cy="1355962"/>
          </a:xfrm>
        </p:spPr>
        <p:txBody>
          <a:bodyPr>
            <a:normAutofit/>
          </a:bodyPr>
          <a:lstStyle/>
          <a:p>
            <a:r>
              <a:rPr lang="en-US" dirty="0"/>
              <a:t>CLIENT</a:t>
            </a:r>
            <a:br>
              <a:rPr lang="en-US" dirty="0"/>
            </a:br>
            <a:endParaRPr lang="en-US" dirty="0"/>
          </a:p>
        </p:txBody>
      </p:sp>
      <p:pic>
        <p:nvPicPr>
          <p:cNvPr id="4" name="Picture 3">
            <a:extLst>
              <a:ext uri="{FF2B5EF4-FFF2-40B4-BE49-F238E27FC236}">
                <a16:creationId xmlns:a16="http://schemas.microsoft.com/office/drawing/2014/main" id="{818A1EAD-CA73-4704-A22C-158F4BD4C1CD}"/>
              </a:ext>
            </a:extLst>
          </p:cNvPr>
          <p:cNvPicPr>
            <a:picLocks noChangeAspect="1"/>
          </p:cNvPicPr>
          <p:nvPr/>
        </p:nvPicPr>
        <p:blipFill>
          <a:blip r:embed="rId3"/>
          <a:stretch>
            <a:fillRect/>
          </a:stretch>
        </p:blipFill>
        <p:spPr>
          <a:xfrm>
            <a:off x="1663631" y="2120349"/>
            <a:ext cx="2516610" cy="3714554"/>
          </a:xfrm>
          <a:prstGeom prst="rect">
            <a:avLst/>
          </a:prstGeom>
        </p:spPr>
      </p:pic>
      <p:sp>
        <p:nvSpPr>
          <p:cNvPr id="3" name="Content Placeholder 2">
            <a:extLst>
              <a:ext uri="{FF2B5EF4-FFF2-40B4-BE49-F238E27FC236}">
                <a16:creationId xmlns:a16="http://schemas.microsoft.com/office/drawing/2014/main" id="{D4CC7460-B204-4E20-B1E4-D7463AF5D9D0}"/>
              </a:ext>
            </a:extLst>
          </p:cNvPr>
          <p:cNvSpPr>
            <a:spLocks noGrp="1"/>
          </p:cNvSpPr>
          <p:nvPr>
            <p:ph idx="1"/>
          </p:nvPr>
        </p:nvSpPr>
        <p:spPr>
          <a:xfrm>
            <a:off x="5063613" y="2286000"/>
            <a:ext cx="5680587" cy="4023360"/>
          </a:xfrm>
        </p:spPr>
        <p:txBody>
          <a:bodyPr>
            <a:normAutofit/>
          </a:bodyPr>
          <a:lstStyle/>
          <a:p>
            <a:r>
              <a:rPr lang="en-US" sz="2400" cap="all" dirty="0"/>
              <a:t>DR. MARCUS MCGEE</a:t>
            </a:r>
          </a:p>
          <a:p>
            <a:endParaRPr lang="en-US" sz="2400" cap="all" dirty="0"/>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Assistant Professor of Animal Science at        Northwest Missouri State University.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Published research papers on Muscle and Adipose Tissue: Potential Roles in Driving Variation in Feed Efficiency.</a:t>
            </a:r>
          </a:p>
          <a:p>
            <a:endParaRPr lang="en-US" sz="2400" cap="all" dirty="0"/>
          </a:p>
          <a:p>
            <a:endParaRPr lang="en-US" sz="2400" cap="all" dirty="0"/>
          </a:p>
        </p:txBody>
      </p:sp>
    </p:spTree>
    <p:extLst>
      <p:ext uri="{BB962C8B-B14F-4D97-AF65-F5344CB8AC3E}">
        <p14:creationId xmlns:p14="http://schemas.microsoft.com/office/powerpoint/2010/main" val="25164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123B-8EC0-479F-8A85-BB5759576CF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513F0225-9E49-4A12-B011-EC8138CA2F0D}"/>
              </a:ext>
            </a:extLst>
          </p:cNvPr>
          <p:cNvSpPr>
            <a:spLocks noGrp="1"/>
          </p:cNvSpPr>
          <p:nvPr>
            <p:ph idx="1"/>
          </p:nvPr>
        </p:nvSpPr>
        <p:spPr/>
        <p:txBody>
          <a:bodyPr>
            <a:normAutofit fontScale="85000" lnSpcReduction="20000"/>
          </a:bodyPr>
          <a:lstStyle/>
          <a:p>
            <a:pPr marL="457200" indent="-457200">
              <a:buFont typeface="+mj-lt"/>
              <a:buAutoNum type="arabicPeriod"/>
            </a:pPr>
            <a:r>
              <a:rPr lang="en-US" sz="2800" dirty="0"/>
              <a:t>Project Purpose</a:t>
            </a:r>
          </a:p>
          <a:p>
            <a:pPr marL="457200" indent="-457200">
              <a:buFont typeface="+mj-lt"/>
              <a:buAutoNum type="arabicPeriod"/>
            </a:pPr>
            <a:r>
              <a:rPr lang="en-US" sz="2800" dirty="0"/>
              <a:t>User Requirements</a:t>
            </a:r>
          </a:p>
          <a:p>
            <a:pPr marL="457200" indent="-457200">
              <a:buFont typeface="+mj-lt"/>
              <a:buAutoNum type="arabicPeriod"/>
            </a:pPr>
            <a:r>
              <a:rPr lang="en-US" sz="2800" dirty="0"/>
              <a:t>Project Description</a:t>
            </a:r>
          </a:p>
          <a:p>
            <a:pPr marL="457200" indent="-457200">
              <a:buFont typeface="+mj-lt"/>
              <a:buAutoNum type="arabicPeriod"/>
            </a:pPr>
            <a:r>
              <a:rPr lang="en-US" sz="2800" dirty="0"/>
              <a:t>Tools/Technology</a:t>
            </a:r>
          </a:p>
          <a:p>
            <a:pPr marL="457200" indent="-457200">
              <a:buFont typeface="+mj-lt"/>
              <a:buAutoNum type="arabicPeriod"/>
            </a:pPr>
            <a:r>
              <a:rPr lang="en-US" sz="2800" dirty="0"/>
              <a:t>Demo</a:t>
            </a:r>
          </a:p>
          <a:p>
            <a:pPr lvl="5">
              <a:buFont typeface="Wingdings" panose="05000000000000000000" pitchFamily="2" charset="2"/>
              <a:buChar char="§"/>
            </a:pPr>
            <a:r>
              <a:rPr lang="en-US" sz="2000" dirty="0"/>
              <a:t>Login</a:t>
            </a:r>
          </a:p>
          <a:p>
            <a:pPr lvl="5">
              <a:buFont typeface="Wingdings" panose="05000000000000000000" pitchFamily="2" charset="2"/>
              <a:buChar char="§"/>
            </a:pPr>
            <a:r>
              <a:rPr lang="en-US" sz="2000" dirty="0"/>
              <a:t>Cattle weight</a:t>
            </a:r>
          </a:p>
          <a:p>
            <a:pPr lvl="5">
              <a:buFont typeface="Wingdings" panose="05000000000000000000" pitchFamily="2" charset="2"/>
              <a:buChar char="§"/>
            </a:pPr>
            <a:r>
              <a:rPr lang="en-US" sz="2000" dirty="0"/>
              <a:t>Feedstuff</a:t>
            </a:r>
          </a:p>
          <a:p>
            <a:pPr lvl="5">
              <a:buFont typeface="Wingdings" panose="05000000000000000000" pitchFamily="2" charset="2"/>
              <a:buChar char="§"/>
            </a:pPr>
            <a:r>
              <a:rPr lang="en-US" sz="2000" dirty="0"/>
              <a:t>Ration weight Page.</a:t>
            </a:r>
          </a:p>
          <a:p>
            <a:pPr lvl="5">
              <a:buFont typeface="Wingdings" panose="05000000000000000000" pitchFamily="2" charset="2"/>
              <a:buChar char="§"/>
            </a:pPr>
            <a:r>
              <a:rPr lang="en-US" sz="2000" dirty="0"/>
              <a:t>Logout</a:t>
            </a:r>
            <a:endParaRPr lang="en-US" sz="2800" dirty="0"/>
          </a:p>
          <a:p>
            <a:pPr marL="457200" indent="-457200">
              <a:buFont typeface="+mj-lt"/>
              <a:buAutoNum type="arabicPeriod"/>
            </a:pPr>
            <a:r>
              <a:rPr lang="en-US" sz="2800" dirty="0"/>
              <a:t>Conclusion</a:t>
            </a:r>
          </a:p>
          <a:p>
            <a:pPr marL="457200" indent="-457200">
              <a:buFont typeface="+mj-lt"/>
              <a:buAutoNum type="arabicPeriod"/>
            </a:pPr>
            <a:endParaRPr lang="en-US" sz="2800" dirty="0"/>
          </a:p>
        </p:txBody>
      </p:sp>
    </p:spTree>
    <p:extLst>
      <p:ext uri="{BB962C8B-B14F-4D97-AF65-F5344CB8AC3E}">
        <p14:creationId xmlns:p14="http://schemas.microsoft.com/office/powerpoint/2010/main" val="288008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A1EB-AB45-4911-A6F6-0EAA65B005D3}"/>
              </a:ext>
            </a:extLst>
          </p:cNvPr>
          <p:cNvSpPr>
            <a:spLocks noGrp="1"/>
          </p:cNvSpPr>
          <p:nvPr>
            <p:ph type="title"/>
          </p:nvPr>
        </p:nvSpPr>
        <p:spPr/>
        <p:txBody>
          <a:bodyPr>
            <a:normAutofit/>
          </a:bodyPr>
          <a:lstStyle/>
          <a:p>
            <a:r>
              <a:rPr lang="en-US" sz="4800" dirty="0">
                <a:cs typeface="Times New Roman" panose="02020603050405020304" pitchFamily="18" charset="0"/>
              </a:rPr>
              <a:t>Project purpose</a:t>
            </a:r>
          </a:p>
        </p:txBody>
      </p:sp>
      <p:sp>
        <p:nvSpPr>
          <p:cNvPr id="3" name="Content Placeholder 2">
            <a:extLst>
              <a:ext uri="{FF2B5EF4-FFF2-40B4-BE49-F238E27FC236}">
                <a16:creationId xmlns:a16="http://schemas.microsoft.com/office/drawing/2014/main" id="{0C550A96-2456-4400-9F5D-AD011ED124A2}"/>
              </a:ext>
            </a:extLst>
          </p:cNvPr>
          <p:cNvSpPr>
            <a:spLocks noGrp="1"/>
          </p:cNvSpPr>
          <p:nvPr>
            <p:ph idx="1"/>
          </p:nvPr>
        </p:nvSpPr>
        <p:spPr>
          <a:xfrm>
            <a:off x="1024128" y="2286000"/>
            <a:ext cx="9720073" cy="2312504"/>
          </a:xfrm>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purpose of the project is to create a web-based application which helps the end user to calculate the amount of ration needed for cattle by considering the inputs such as cattle weight, feed stuffs, and growth rate. It is used in calculating the amount of ingredients needed for the cattle.</a:t>
            </a:r>
          </a:p>
        </p:txBody>
      </p:sp>
    </p:spTree>
    <p:extLst>
      <p:ext uri="{BB962C8B-B14F-4D97-AF65-F5344CB8AC3E}">
        <p14:creationId xmlns:p14="http://schemas.microsoft.com/office/powerpoint/2010/main" val="39038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1808-36B3-4C79-9B15-53636B58B7EC}"/>
              </a:ext>
            </a:extLst>
          </p:cNvPr>
          <p:cNvSpPr>
            <a:spLocks noGrp="1"/>
          </p:cNvSpPr>
          <p:nvPr>
            <p:ph type="title"/>
          </p:nvPr>
        </p:nvSpPr>
        <p:spPr/>
        <p:txBody>
          <a:bodyPr/>
          <a:lstStyle/>
          <a:p>
            <a:r>
              <a:rPr lang="en-US" dirty="0"/>
              <a:t>User requirements</a:t>
            </a:r>
          </a:p>
        </p:txBody>
      </p:sp>
      <p:sp>
        <p:nvSpPr>
          <p:cNvPr id="3" name="Content Placeholder 2">
            <a:extLst>
              <a:ext uri="{FF2B5EF4-FFF2-40B4-BE49-F238E27FC236}">
                <a16:creationId xmlns:a16="http://schemas.microsoft.com/office/drawing/2014/main" id="{D94E370B-BB13-4623-9EA4-752F4C876778}"/>
              </a:ext>
            </a:extLst>
          </p:cNvPr>
          <p:cNvSpPr>
            <a:spLocks noGrp="1"/>
          </p:cNvSpPr>
          <p:nvPr>
            <p:ph idx="1"/>
          </p:nvPr>
        </p:nvSpPr>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Select the weight of the cattle and growth rate.</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Select the Ingredients, and must give input for cost, but optional     </a:t>
            </a:r>
          </a:p>
          <a:p>
            <a:pPr marL="0" indent="0">
              <a:buNone/>
            </a:pPr>
            <a:r>
              <a:rPr lang="en-US" sz="2800" dirty="0">
                <a:latin typeface="Times New Roman" panose="02020603050405020304" pitchFamily="18" charset="0"/>
                <a:cs typeface="Times New Roman" panose="02020603050405020304" pitchFamily="18" charset="0"/>
              </a:rPr>
              <a:t>     for quantity.</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Ration will be generated based on the cost and nutrients and the dry matter is calculated.</a:t>
            </a: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03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E120-A219-448F-A656-23DB39BD3900}"/>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3D1EFCE-717B-48CF-AC01-DBF1BA5734D9}"/>
              </a:ext>
            </a:extLst>
          </p:cNvPr>
          <p:cNvSpPr>
            <a:spLocks noGrp="1"/>
          </p:cNvSpPr>
          <p:nvPr>
            <p:ph idx="1"/>
          </p:nvPr>
        </p:nvSpPr>
        <p:spPr/>
        <p:txBody>
          <a:bodyPr/>
          <a:lstStyle/>
          <a:p>
            <a:pPr>
              <a:buFont typeface="Wingdings" panose="05000000000000000000" pitchFamily="2" charset="2"/>
              <a:buChar char="§"/>
            </a:pPr>
            <a:r>
              <a:rPr lang="en-US" dirty="0"/>
              <a:t>User should be able to login.</a:t>
            </a:r>
          </a:p>
          <a:p>
            <a:pPr>
              <a:buFont typeface="Wingdings" panose="05000000000000000000" pitchFamily="2" charset="2"/>
              <a:buChar char="§"/>
            </a:pPr>
            <a:r>
              <a:rPr lang="en-US" dirty="0"/>
              <a:t>It is an online website to calculate the ration weights.</a:t>
            </a:r>
          </a:p>
          <a:p>
            <a:pPr>
              <a:buFont typeface="Wingdings" panose="05000000000000000000" pitchFamily="2" charset="2"/>
              <a:buChar char="§"/>
            </a:pPr>
            <a:r>
              <a:rPr lang="en-US" dirty="0"/>
              <a:t>It allows user to select the cattle weights and the growth rate.</a:t>
            </a:r>
          </a:p>
          <a:p>
            <a:pPr>
              <a:buFont typeface="Wingdings" panose="05000000000000000000" pitchFamily="2" charset="2"/>
              <a:buChar char="§"/>
            </a:pPr>
            <a:r>
              <a:rPr lang="en-US" dirty="0"/>
              <a:t>Allows user to edit the Minimum and Maximum values of the Nutrients.</a:t>
            </a:r>
          </a:p>
          <a:p>
            <a:pPr>
              <a:buFont typeface="Wingdings" panose="05000000000000000000" pitchFamily="2" charset="2"/>
              <a:buChar char="§"/>
            </a:pPr>
            <a:r>
              <a:rPr lang="en-US" dirty="0"/>
              <a:t>It allows user to select the Ingredients and enter the cost and quantity.</a:t>
            </a:r>
          </a:p>
          <a:p>
            <a:pPr>
              <a:buFont typeface="Wingdings" panose="05000000000000000000" pitchFamily="2" charset="2"/>
              <a:buChar char="§"/>
            </a:pPr>
            <a:r>
              <a:rPr lang="en-US" dirty="0"/>
              <a:t>Cost is Mandatory whereas quantity is an optional.</a:t>
            </a:r>
          </a:p>
          <a:p>
            <a:pPr>
              <a:buFont typeface="Wingdings" panose="05000000000000000000" pitchFamily="2" charset="2"/>
              <a:buChar char="§"/>
            </a:pPr>
            <a:r>
              <a:rPr lang="en-US" dirty="0"/>
              <a:t>If user doesn’t enter the quantity the program calculates.</a:t>
            </a:r>
          </a:p>
          <a:p>
            <a:pPr>
              <a:buFont typeface="Wingdings" panose="05000000000000000000" pitchFamily="2" charset="2"/>
              <a:buChar char="§"/>
            </a:pPr>
            <a:r>
              <a:rPr lang="en-US" dirty="0"/>
              <a:t>The user can delete the ingredients if needed.</a:t>
            </a:r>
          </a:p>
        </p:txBody>
      </p:sp>
    </p:spTree>
    <p:extLst>
      <p:ext uri="{BB962C8B-B14F-4D97-AF65-F5344CB8AC3E}">
        <p14:creationId xmlns:p14="http://schemas.microsoft.com/office/powerpoint/2010/main" val="252553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A16A-CA2E-41DE-AADC-392A7F16BCD0}"/>
              </a:ext>
            </a:extLst>
          </p:cNvPr>
          <p:cNvSpPr>
            <a:spLocks noGrp="1"/>
          </p:cNvSpPr>
          <p:nvPr>
            <p:ph type="title"/>
          </p:nvPr>
        </p:nvSpPr>
        <p:spPr/>
        <p:txBody>
          <a:bodyPr/>
          <a:lstStyle/>
          <a:p>
            <a:r>
              <a:rPr lang="en-US" dirty="0"/>
              <a:t>PROJECT DESCRIPTION (Cont..)</a:t>
            </a:r>
          </a:p>
        </p:txBody>
      </p:sp>
      <p:sp>
        <p:nvSpPr>
          <p:cNvPr id="3" name="Content Placeholder 2">
            <a:extLst>
              <a:ext uri="{FF2B5EF4-FFF2-40B4-BE49-F238E27FC236}">
                <a16:creationId xmlns:a16="http://schemas.microsoft.com/office/drawing/2014/main" id="{7CD2B9AF-46C2-45E1-8D47-D4B94AFAC77D}"/>
              </a:ext>
            </a:extLst>
          </p:cNvPr>
          <p:cNvSpPr>
            <a:spLocks noGrp="1"/>
          </p:cNvSpPr>
          <p:nvPr>
            <p:ph idx="1"/>
          </p:nvPr>
        </p:nvSpPr>
        <p:spPr/>
        <p:txBody>
          <a:bodyPr/>
          <a:lstStyle/>
          <a:p>
            <a:pPr>
              <a:buFont typeface="Wingdings" panose="05000000000000000000" pitchFamily="2" charset="2"/>
              <a:buChar char="§"/>
            </a:pPr>
            <a:r>
              <a:rPr lang="en-US" dirty="0"/>
              <a:t>The user can go back and change the values if needed.</a:t>
            </a:r>
          </a:p>
          <a:p>
            <a:pPr>
              <a:buFont typeface="Wingdings" panose="05000000000000000000" pitchFamily="2" charset="2"/>
              <a:buChar char="§"/>
            </a:pPr>
            <a:r>
              <a:rPr lang="en-US" dirty="0"/>
              <a:t>The total ration weight and the dry matter ration weight is calculated.</a:t>
            </a:r>
          </a:p>
          <a:p>
            <a:pPr>
              <a:buFont typeface="Wingdings" panose="05000000000000000000" pitchFamily="2" charset="2"/>
              <a:buChar char="§"/>
            </a:pPr>
            <a:r>
              <a:rPr lang="en-US" dirty="0"/>
              <a:t>The ration weights which are less than the minimum are displayed red in color.</a:t>
            </a:r>
          </a:p>
          <a:p>
            <a:pPr>
              <a:buFont typeface="Wingdings" panose="05000000000000000000" pitchFamily="2" charset="2"/>
              <a:buChar char="§"/>
            </a:pPr>
            <a:r>
              <a:rPr lang="en-US" dirty="0"/>
              <a:t>The ration weights which are more than the maximum are displayed blue in color.</a:t>
            </a:r>
          </a:p>
          <a:p>
            <a:pPr>
              <a:buFont typeface="Wingdings" panose="05000000000000000000" pitchFamily="2" charset="2"/>
              <a:buChar char="§"/>
            </a:pPr>
            <a:r>
              <a:rPr lang="en-US" dirty="0"/>
              <a:t>The user can go back and change the quantity or the feedstuff if needed.</a:t>
            </a:r>
          </a:p>
          <a:p>
            <a:pPr marL="0" indent="0">
              <a:buNone/>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6558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3519</TotalTime>
  <Words>455</Words>
  <Application>Microsoft Office PowerPoint</Application>
  <PresentationFormat>Widescreen</PresentationFormat>
  <Paragraphs>87</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Times New Roman</vt:lpstr>
      <vt:lpstr>Tw Cen MT</vt:lpstr>
      <vt:lpstr>Tw Cen MT Condensed</vt:lpstr>
      <vt:lpstr>Wingdings</vt:lpstr>
      <vt:lpstr>Wingdings 3</vt:lpstr>
      <vt:lpstr>Integral</vt:lpstr>
      <vt:lpstr>Ration Balancing</vt:lpstr>
      <vt:lpstr>Team Members</vt:lpstr>
      <vt:lpstr>Team Members</vt:lpstr>
      <vt:lpstr>CLIENT </vt:lpstr>
      <vt:lpstr>Content</vt:lpstr>
      <vt:lpstr>Project purpose</vt:lpstr>
      <vt:lpstr>User requirements</vt:lpstr>
      <vt:lpstr>PROJECT DESCRIPTION</vt:lpstr>
      <vt:lpstr>PROJECT DESCRIPTION (Cont..)</vt:lpstr>
      <vt:lpstr>Tools/Technology</vt:lpstr>
      <vt:lpstr>Demo</vt:lpstr>
      <vt:lpstr>conclusion</vt:lpstr>
      <vt:lpstr>Any questions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 Balancing</dc:title>
  <dc:creator>Kalvakuri,Lakshmi Seshu</dc:creator>
  <cp:lastModifiedBy>Tummala,Sanjana</cp:lastModifiedBy>
  <cp:revision>58</cp:revision>
  <dcterms:created xsi:type="dcterms:W3CDTF">2019-07-02T16:56:47Z</dcterms:created>
  <dcterms:modified xsi:type="dcterms:W3CDTF">2019-12-11T15:18:24Z</dcterms:modified>
</cp:coreProperties>
</file>