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9" r:id="rId4"/>
    <p:sldId id="260" r:id="rId5"/>
    <p:sldId id="258" r:id="rId6"/>
    <p:sldId id="261" r:id="rId7"/>
    <p:sldId id="266"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006" autoAdjust="0"/>
  </p:normalViewPr>
  <p:slideViewPr>
    <p:cSldViewPr snapToGrid="0">
      <p:cViewPr varScale="1">
        <p:scale>
          <a:sx n="57" d="100"/>
          <a:sy n="57" d="100"/>
        </p:scale>
        <p:origin x="12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FA64D-C902-4E9C-9A5E-F0AA3FFD2550}" type="datetimeFigureOut">
              <a:rPr lang="en-US" smtClean="0"/>
              <a:t>7/3/2019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9DFAD-BC65-4CB4-85FD-AAFB44CED0C2}" type="slidenum">
              <a:rPr lang="en-US" smtClean="0"/>
              <a:t>‹#›</a:t>
            </a:fld>
            <a:endParaRPr lang="en-US"/>
          </a:p>
        </p:txBody>
      </p:sp>
    </p:spTree>
    <p:extLst>
      <p:ext uri="{BB962C8B-B14F-4D97-AF65-F5344CB8AC3E}">
        <p14:creationId xmlns:p14="http://schemas.microsoft.com/office/powerpoint/2010/main" val="2041828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C7F9DFAD-BC65-4CB4-85FD-AAFB44CED0C2}" type="slidenum">
              <a:rPr lang="en-US" smtClean="0"/>
              <a:t>3</a:t>
            </a:fld>
            <a:endParaRPr lang="en-US"/>
          </a:p>
        </p:txBody>
      </p:sp>
    </p:spTree>
    <p:extLst>
      <p:ext uri="{BB962C8B-B14F-4D97-AF65-F5344CB8AC3E}">
        <p14:creationId xmlns:p14="http://schemas.microsoft.com/office/powerpoint/2010/main" val="284137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9DFAD-BC65-4CB4-85FD-AAFB44CED0C2}" type="slidenum">
              <a:rPr lang="en-US" smtClean="0"/>
              <a:t>4</a:t>
            </a:fld>
            <a:endParaRPr lang="en-US"/>
          </a:p>
        </p:txBody>
      </p:sp>
    </p:spTree>
    <p:extLst>
      <p:ext uri="{BB962C8B-B14F-4D97-AF65-F5344CB8AC3E}">
        <p14:creationId xmlns:p14="http://schemas.microsoft.com/office/powerpoint/2010/main" val="287702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Prototyp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tyavrath/rationbalancing" TargetMode="External"/><Relationship Id="rId2" Type="http://schemas.openxmlformats.org/officeDocument/2006/relationships/hyperlink" Target="https://rationbalancing.herokuapp.com/rationweigh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7131-AC97-4B5D-8063-6B6A787FC553}"/>
              </a:ext>
            </a:extLst>
          </p:cNvPr>
          <p:cNvSpPr>
            <a:spLocks noGrp="1"/>
          </p:cNvSpPr>
          <p:nvPr>
            <p:ph type="ctrTitle"/>
          </p:nvPr>
        </p:nvSpPr>
        <p:spPr/>
        <p:txBody>
          <a:bodyPr/>
          <a:lstStyle/>
          <a:p>
            <a:r>
              <a:rPr lang="en-US" dirty="0"/>
              <a:t>Ration Balancing</a:t>
            </a:r>
          </a:p>
        </p:txBody>
      </p:sp>
      <p:sp>
        <p:nvSpPr>
          <p:cNvPr id="3" name="Subtitle 2">
            <a:extLst>
              <a:ext uri="{FF2B5EF4-FFF2-40B4-BE49-F238E27FC236}">
                <a16:creationId xmlns:a16="http://schemas.microsoft.com/office/drawing/2014/main" id="{3785E66A-6245-4A35-BFB9-FD1D9BA11099}"/>
              </a:ext>
            </a:extLst>
          </p:cNvPr>
          <p:cNvSpPr>
            <a:spLocks noGrp="1"/>
          </p:cNvSpPr>
          <p:nvPr>
            <p:ph type="subTitle" idx="1"/>
          </p:nvPr>
        </p:nvSpPr>
        <p:spPr>
          <a:xfrm>
            <a:off x="8610599" y="4731026"/>
            <a:ext cx="3342861" cy="1692151"/>
          </a:xfrm>
        </p:spPr>
        <p:txBody>
          <a:bodyPr>
            <a:normAutofit fontScale="85000" lnSpcReduction="10000"/>
          </a:bodyPr>
          <a:lstStyle/>
          <a:p>
            <a:r>
              <a:rPr lang="en-US" b="1" dirty="0"/>
              <a:t>Team - Ignite</a:t>
            </a:r>
          </a:p>
          <a:p>
            <a:r>
              <a:rPr lang="en-US" b="1" dirty="0">
                <a:latin typeface="Times New Roman" panose="02020603050405020304" pitchFamily="18" charset="0"/>
                <a:cs typeface="Times New Roman" panose="02020603050405020304" pitchFamily="18" charset="0"/>
              </a:rPr>
              <a:t>Lakshmi </a:t>
            </a:r>
            <a:r>
              <a:rPr lang="en-US" b="1" dirty="0" err="1">
                <a:latin typeface="Times New Roman" panose="02020603050405020304" pitchFamily="18" charset="0"/>
                <a:cs typeface="Times New Roman" panose="02020603050405020304" pitchFamily="18" charset="0"/>
              </a:rPr>
              <a:t>Seshu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Kalvakuri</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Hyndavi </a:t>
            </a:r>
            <a:r>
              <a:rPr lang="en-US" b="1" dirty="0" err="1">
                <a:latin typeface="Times New Roman" panose="02020603050405020304" pitchFamily="18" charset="0"/>
                <a:cs typeface="Times New Roman" panose="02020603050405020304" pitchFamily="18" charset="0"/>
              </a:rPr>
              <a:t>Musipatla</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Sai Varun </a:t>
            </a:r>
            <a:r>
              <a:rPr lang="en-US" b="1" dirty="0" err="1">
                <a:latin typeface="Times New Roman" panose="02020603050405020304" pitchFamily="18" charset="0"/>
                <a:cs typeface="Times New Roman" panose="02020603050405020304" pitchFamily="18" charset="0"/>
              </a:rPr>
              <a:t>Anugu</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Karthik Reddy </a:t>
            </a:r>
            <a:r>
              <a:rPr lang="en-US" b="1" dirty="0" err="1">
                <a:latin typeface="Times New Roman" panose="02020603050405020304" pitchFamily="18" charset="0"/>
                <a:cs typeface="Times New Roman" panose="02020603050405020304" pitchFamily="18" charset="0"/>
              </a:rPr>
              <a:t>Bijjam</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Satyavrath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Injamuri</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Sanjana Tummala</a:t>
            </a:r>
          </a:p>
        </p:txBody>
      </p:sp>
    </p:spTree>
    <p:extLst>
      <p:ext uri="{BB962C8B-B14F-4D97-AF65-F5344CB8AC3E}">
        <p14:creationId xmlns:p14="http://schemas.microsoft.com/office/powerpoint/2010/main" val="976175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CA3B-B2D5-4084-8360-E3FF88B2E129}"/>
              </a:ext>
            </a:extLst>
          </p:cNvPr>
          <p:cNvSpPr>
            <a:spLocks noGrp="1"/>
          </p:cNvSpPr>
          <p:nvPr>
            <p:ph type="title"/>
          </p:nvPr>
        </p:nvSpPr>
        <p:spPr>
          <a:xfrm>
            <a:off x="1050632" y="3103129"/>
            <a:ext cx="9720072" cy="1499616"/>
          </a:xfrm>
        </p:spPr>
        <p:txBody>
          <a:bodyPr>
            <a:normAutofit/>
          </a:bodyPr>
          <a:lstStyle/>
          <a:p>
            <a:r>
              <a:rPr lang="en-US" sz="8000" dirty="0"/>
              <a:t>Thank you </a:t>
            </a:r>
            <a:r>
              <a:rPr lang="en-US" sz="8000" dirty="0">
                <a:sym typeface="Wingdings" panose="05000000000000000000" pitchFamily="2" charset="2"/>
              </a:rPr>
              <a:t></a:t>
            </a:r>
            <a:endParaRPr lang="en-US" sz="8000" dirty="0"/>
          </a:p>
        </p:txBody>
      </p:sp>
    </p:spTree>
    <p:extLst>
      <p:ext uri="{BB962C8B-B14F-4D97-AF65-F5344CB8AC3E}">
        <p14:creationId xmlns:p14="http://schemas.microsoft.com/office/powerpoint/2010/main" val="322292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123B-8EC0-479F-8A85-BB5759576CF3}"/>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513F0225-9E49-4A12-B011-EC8138CA2F0D}"/>
              </a:ext>
            </a:extLst>
          </p:cNvPr>
          <p:cNvSpPr>
            <a:spLocks noGrp="1"/>
          </p:cNvSpPr>
          <p:nvPr>
            <p:ph idx="1"/>
          </p:nvPr>
        </p:nvSpPr>
        <p:spPr/>
        <p:txBody>
          <a:bodyPr>
            <a:normAutofit/>
          </a:bodyPr>
          <a:lstStyle/>
          <a:p>
            <a:pPr marL="457200" indent="-457200">
              <a:buFont typeface="+mj-lt"/>
              <a:buAutoNum type="arabicPeriod"/>
            </a:pPr>
            <a:r>
              <a:rPr lang="en-US" sz="2800" dirty="0"/>
              <a:t>Client introduction</a:t>
            </a:r>
          </a:p>
          <a:p>
            <a:pPr marL="457200" indent="-457200">
              <a:buFont typeface="+mj-lt"/>
              <a:buAutoNum type="arabicPeriod"/>
            </a:pPr>
            <a:r>
              <a:rPr lang="en-US" sz="2800" dirty="0"/>
              <a:t>Purpose of application</a:t>
            </a:r>
          </a:p>
          <a:p>
            <a:pPr marL="457200" indent="-457200">
              <a:buFont typeface="+mj-lt"/>
              <a:buAutoNum type="arabicPeriod"/>
            </a:pPr>
            <a:r>
              <a:rPr lang="en-US" sz="2800" dirty="0"/>
              <a:t>User requirements</a:t>
            </a:r>
          </a:p>
          <a:p>
            <a:pPr marL="457200" indent="-457200">
              <a:buFont typeface="+mj-lt"/>
              <a:buAutoNum type="arabicPeriod"/>
            </a:pPr>
            <a:r>
              <a:rPr lang="en-US" sz="2800" dirty="0"/>
              <a:t>Prototype</a:t>
            </a:r>
          </a:p>
          <a:p>
            <a:pPr marL="457200" indent="-457200">
              <a:buFont typeface="+mj-lt"/>
              <a:buAutoNum type="arabicPeriod"/>
            </a:pPr>
            <a:r>
              <a:rPr lang="en-US" sz="2800" dirty="0"/>
              <a:t>Conclusion </a:t>
            </a:r>
          </a:p>
          <a:p>
            <a:pPr marL="457200" indent="-457200">
              <a:buFont typeface="+mj-lt"/>
              <a:buAutoNum type="arabicPeriod"/>
            </a:pPr>
            <a:endParaRPr lang="en-US" sz="2800" dirty="0"/>
          </a:p>
        </p:txBody>
      </p:sp>
    </p:spTree>
    <p:extLst>
      <p:ext uri="{BB962C8B-B14F-4D97-AF65-F5344CB8AC3E}">
        <p14:creationId xmlns:p14="http://schemas.microsoft.com/office/powerpoint/2010/main" val="288008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BDA9-DD86-44E0-870B-D3EB2229577C}"/>
              </a:ext>
            </a:extLst>
          </p:cNvPr>
          <p:cNvSpPr>
            <a:spLocks noGrp="1"/>
          </p:cNvSpPr>
          <p:nvPr>
            <p:ph type="title"/>
          </p:nvPr>
        </p:nvSpPr>
        <p:spPr>
          <a:xfrm>
            <a:off x="904859" y="930038"/>
            <a:ext cx="9720072" cy="1355962"/>
          </a:xfrm>
        </p:spPr>
        <p:txBody>
          <a:bodyPr>
            <a:normAutofit/>
          </a:bodyPr>
          <a:lstStyle/>
          <a:p>
            <a:r>
              <a:rPr lang="en-US" dirty="0"/>
              <a:t>CLIENT</a:t>
            </a:r>
            <a:br>
              <a:rPr lang="en-US" dirty="0"/>
            </a:br>
            <a:endParaRPr lang="en-US" dirty="0"/>
          </a:p>
        </p:txBody>
      </p:sp>
      <p:pic>
        <p:nvPicPr>
          <p:cNvPr id="4" name="Picture 3">
            <a:extLst>
              <a:ext uri="{FF2B5EF4-FFF2-40B4-BE49-F238E27FC236}">
                <a16:creationId xmlns:a16="http://schemas.microsoft.com/office/drawing/2014/main" id="{818A1EAD-CA73-4704-A22C-158F4BD4C1CD}"/>
              </a:ext>
            </a:extLst>
          </p:cNvPr>
          <p:cNvPicPr>
            <a:picLocks noChangeAspect="1"/>
          </p:cNvPicPr>
          <p:nvPr/>
        </p:nvPicPr>
        <p:blipFill>
          <a:blip r:embed="rId3"/>
          <a:stretch>
            <a:fillRect/>
          </a:stretch>
        </p:blipFill>
        <p:spPr>
          <a:xfrm>
            <a:off x="1663631" y="2120349"/>
            <a:ext cx="2516610" cy="3714554"/>
          </a:xfrm>
          <a:prstGeom prst="rect">
            <a:avLst/>
          </a:prstGeom>
        </p:spPr>
      </p:pic>
      <p:sp>
        <p:nvSpPr>
          <p:cNvPr id="3" name="Content Placeholder 2">
            <a:extLst>
              <a:ext uri="{FF2B5EF4-FFF2-40B4-BE49-F238E27FC236}">
                <a16:creationId xmlns:a16="http://schemas.microsoft.com/office/drawing/2014/main" id="{D4CC7460-B204-4E20-B1E4-D7463AF5D9D0}"/>
              </a:ext>
            </a:extLst>
          </p:cNvPr>
          <p:cNvSpPr>
            <a:spLocks noGrp="1"/>
          </p:cNvSpPr>
          <p:nvPr>
            <p:ph idx="1"/>
          </p:nvPr>
        </p:nvSpPr>
        <p:spPr>
          <a:xfrm>
            <a:off x="5063613" y="2286000"/>
            <a:ext cx="5680587" cy="4023360"/>
          </a:xfrm>
        </p:spPr>
        <p:txBody>
          <a:bodyPr>
            <a:normAutofit/>
          </a:bodyPr>
          <a:lstStyle/>
          <a:p>
            <a:r>
              <a:rPr lang="en-US" sz="2400" cap="all" dirty="0"/>
              <a:t>DR. MARCUS MCGEE</a:t>
            </a:r>
          </a:p>
          <a:p>
            <a:endParaRPr lang="en-US" sz="2400" cap="all" dirty="0"/>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Assistant Professor of Animal Science at        Northwest Missouri State University.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Published research papers on Muscle and Adipose Tissue: Potential Roles in Driving Variation in Feed Efficiency.</a:t>
            </a:r>
          </a:p>
          <a:p>
            <a:endParaRPr lang="en-US" sz="2400" cap="all" dirty="0"/>
          </a:p>
          <a:p>
            <a:endParaRPr lang="en-US" sz="2400" cap="all" dirty="0"/>
          </a:p>
        </p:txBody>
      </p:sp>
    </p:spTree>
    <p:extLst>
      <p:ext uri="{BB962C8B-B14F-4D97-AF65-F5344CB8AC3E}">
        <p14:creationId xmlns:p14="http://schemas.microsoft.com/office/powerpoint/2010/main" val="25164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A1EB-AB45-4911-A6F6-0EAA65B005D3}"/>
              </a:ext>
            </a:extLst>
          </p:cNvPr>
          <p:cNvSpPr>
            <a:spLocks noGrp="1"/>
          </p:cNvSpPr>
          <p:nvPr>
            <p:ph type="title"/>
          </p:nvPr>
        </p:nvSpPr>
        <p:spPr/>
        <p:txBody>
          <a:bodyPr>
            <a:normAutofit/>
          </a:bodyPr>
          <a:lstStyle/>
          <a:p>
            <a:r>
              <a:rPr lang="en-US" sz="4800" dirty="0">
                <a:cs typeface="Times New Roman" panose="02020603050405020304" pitchFamily="18" charset="0"/>
              </a:rPr>
              <a:t>PURPOSE</a:t>
            </a:r>
          </a:p>
        </p:txBody>
      </p:sp>
      <p:sp>
        <p:nvSpPr>
          <p:cNvPr id="3" name="Content Placeholder 2">
            <a:extLst>
              <a:ext uri="{FF2B5EF4-FFF2-40B4-BE49-F238E27FC236}">
                <a16:creationId xmlns:a16="http://schemas.microsoft.com/office/drawing/2014/main" id="{0C550A96-2456-4400-9F5D-AD011ED124A2}"/>
              </a:ext>
            </a:extLst>
          </p:cNvPr>
          <p:cNvSpPr>
            <a:spLocks noGrp="1"/>
          </p:cNvSpPr>
          <p:nvPr>
            <p:ph idx="1"/>
          </p:nvPr>
        </p:nvSpPr>
        <p:spPr>
          <a:xfrm>
            <a:off x="1024128" y="2286000"/>
            <a:ext cx="9720073" cy="2312504"/>
          </a:xfrm>
        </p:spPr>
        <p:txBody>
          <a:bodyPr>
            <a:norm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 purpose of the project is to create a web-based application which helps the end user to calculate the amount of ration needed for cattle by considering the inputs such as cattle weight, feed stuffs, and growth rate. It is used in calculating the amount of ingredients needed for the cattle.</a:t>
            </a:r>
          </a:p>
        </p:txBody>
      </p:sp>
    </p:spTree>
    <p:extLst>
      <p:ext uri="{BB962C8B-B14F-4D97-AF65-F5344CB8AC3E}">
        <p14:creationId xmlns:p14="http://schemas.microsoft.com/office/powerpoint/2010/main" val="390380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1808-36B3-4C79-9B15-53636B58B7EC}"/>
              </a:ext>
            </a:extLst>
          </p:cNvPr>
          <p:cNvSpPr>
            <a:spLocks noGrp="1"/>
          </p:cNvSpPr>
          <p:nvPr>
            <p:ph type="title"/>
          </p:nvPr>
        </p:nvSpPr>
        <p:spPr/>
        <p:txBody>
          <a:bodyPr/>
          <a:lstStyle/>
          <a:p>
            <a:r>
              <a:rPr lang="en-US" dirty="0"/>
              <a:t>User requirements</a:t>
            </a:r>
          </a:p>
        </p:txBody>
      </p:sp>
      <p:sp>
        <p:nvSpPr>
          <p:cNvPr id="3" name="Content Placeholder 2">
            <a:extLst>
              <a:ext uri="{FF2B5EF4-FFF2-40B4-BE49-F238E27FC236}">
                <a16:creationId xmlns:a16="http://schemas.microsoft.com/office/drawing/2014/main" id="{D94E370B-BB13-4623-9EA4-752F4C876778}"/>
              </a:ext>
            </a:extLst>
          </p:cNvPr>
          <p:cNvSpPr>
            <a:spLocks noGrp="1"/>
          </p:cNvSpPr>
          <p:nvPr>
            <p:ph idx="1"/>
          </p:nvPr>
        </p:nvSpPr>
        <p:spPr/>
        <p:txBody>
          <a:bodyPr>
            <a:norm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Select the weight of the cattle and growth rate.</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Select the Ingredients, and must give input for cost, but optional     </a:t>
            </a:r>
          </a:p>
          <a:p>
            <a:pPr marL="0" indent="0">
              <a:buNone/>
            </a:pPr>
            <a:r>
              <a:rPr lang="en-US" sz="2800" dirty="0">
                <a:latin typeface="Times New Roman" panose="02020603050405020304" pitchFamily="18" charset="0"/>
                <a:cs typeface="Times New Roman" panose="02020603050405020304" pitchFamily="18" charset="0"/>
              </a:rPr>
              <a:t>     for quantity.</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 Ration will be generated based on the cost and nutrients.</a:t>
            </a:r>
          </a:p>
          <a:p>
            <a:pPr>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03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FB61-2C90-4370-99E2-2CF3A86ED14A}"/>
              </a:ext>
            </a:extLst>
          </p:cNvPr>
          <p:cNvSpPr>
            <a:spLocks noGrp="1"/>
          </p:cNvSpPr>
          <p:nvPr>
            <p:ph type="title"/>
          </p:nvPr>
        </p:nvSpPr>
        <p:spPr/>
        <p:txBody>
          <a:bodyPr/>
          <a:lstStyle/>
          <a:p>
            <a:r>
              <a:rPr lang="en-US" dirty="0"/>
              <a:t>Prototype</a:t>
            </a:r>
          </a:p>
        </p:txBody>
      </p:sp>
      <p:sp>
        <p:nvSpPr>
          <p:cNvPr id="3" name="Content Placeholder 2">
            <a:extLst>
              <a:ext uri="{FF2B5EF4-FFF2-40B4-BE49-F238E27FC236}">
                <a16:creationId xmlns:a16="http://schemas.microsoft.com/office/drawing/2014/main" id="{017C6710-C30D-43A2-8FF7-90B592B2A8E8}"/>
              </a:ext>
            </a:extLst>
          </p:cNvPr>
          <p:cNvSpPr>
            <a:spLocks noGrp="1"/>
          </p:cNvSpPr>
          <p:nvPr>
            <p:ph idx="1"/>
          </p:nvPr>
        </p:nvSpPr>
        <p:spPr/>
        <p:txBody>
          <a:bodyPr>
            <a:normAutofit lnSpcReduction="10000"/>
          </a:bodyPr>
          <a:lstStyle/>
          <a:p>
            <a:r>
              <a:rPr lang="en-US" sz="2800" dirty="0">
                <a:latin typeface="Times New Roman" panose="02020603050405020304" pitchFamily="18" charset="0"/>
                <a:cs typeface="Times New Roman" panose="02020603050405020304" pitchFamily="18" charset="0"/>
              </a:rPr>
              <a:t>A prototype is an early sample, model, or release of a product built to test a concept or process or to act as a thing to be replicated or learned from.</a:t>
            </a:r>
          </a:p>
          <a:p>
            <a:r>
              <a:rPr lang="en-US" sz="2800" dirty="0">
                <a:latin typeface="Times New Roman" panose="02020603050405020304" pitchFamily="18" charset="0"/>
                <a:cs typeface="Times New Roman" panose="02020603050405020304" pitchFamily="18" charset="0"/>
              </a:rPr>
              <a:t>We have developed 2 prototypes:</a:t>
            </a:r>
          </a:p>
          <a:p>
            <a:pPr lvl="1">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Paper- based</a:t>
            </a:r>
          </a:p>
          <a:p>
            <a:pPr lvl="1">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Computer – based</a:t>
            </a:r>
          </a:p>
          <a:p>
            <a:pPr lvl="1">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2800" dirty="0">
                <a:hlinkClick r:id="rId2"/>
              </a:rPr>
              <a:t>https://en.wikipedia.org/wiki/Prototype</a:t>
            </a:r>
            <a:endParaRPr lang="en-US" sz="2800" dirty="0">
              <a:latin typeface="Times New Roman" panose="02020603050405020304" pitchFamily="18" charset="0"/>
              <a:cs typeface="Times New Roman" panose="02020603050405020304" pitchFamily="18" charset="0"/>
            </a:endParaRPr>
          </a:p>
          <a:p>
            <a:pPr marL="128016" lvl="1" indent="0">
              <a:buNone/>
            </a:pPr>
            <a:endParaRPr lang="en-US" sz="2800" dirty="0">
              <a:latin typeface="Times New Roman" panose="02020603050405020304" pitchFamily="18" charset="0"/>
              <a:cs typeface="Times New Roman" panose="02020603050405020304" pitchFamily="18" charset="0"/>
            </a:endParaRPr>
          </a:p>
          <a:p>
            <a:pPr marL="128016" lvl="1"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4F63-4395-47C0-9B66-B54B2DFE153B}"/>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953C01BF-BBE6-4473-84F3-E6FD5EB5B594}"/>
              </a:ext>
            </a:extLst>
          </p:cNvPr>
          <p:cNvSpPr>
            <a:spLocks noGrp="1"/>
          </p:cNvSpPr>
          <p:nvPr>
            <p:ph idx="1"/>
          </p:nvPr>
        </p:nvSpPr>
        <p:spPr/>
        <p:txBody>
          <a:bodyPr/>
          <a:lstStyle/>
          <a:p>
            <a:r>
              <a:rPr lang="en-US" dirty="0"/>
              <a:t>Deployed Link:</a:t>
            </a:r>
          </a:p>
          <a:p>
            <a:r>
              <a:rPr lang="en-US" dirty="0">
                <a:hlinkClick r:id="rId2"/>
              </a:rPr>
              <a:t>https://rationbalancing.herokuapp.com/rationweights</a:t>
            </a:r>
            <a:endParaRPr lang="en-US" dirty="0"/>
          </a:p>
          <a:p>
            <a:endParaRPr lang="en-US" dirty="0"/>
          </a:p>
          <a:p>
            <a:r>
              <a:rPr lang="en-US" dirty="0"/>
              <a:t>GitHub Link:</a:t>
            </a:r>
          </a:p>
          <a:p>
            <a:r>
              <a:rPr lang="en-US" dirty="0">
                <a:hlinkClick r:id="rId3"/>
              </a:rPr>
              <a:t>https://github.com/Satyavrath/rationbalancing</a:t>
            </a:r>
            <a:endParaRPr lang="en-US" dirty="0"/>
          </a:p>
          <a:p>
            <a:endParaRPr lang="en-US" dirty="0"/>
          </a:p>
        </p:txBody>
      </p:sp>
    </p:spTree>
    <p:extLst>
      <p:ext uri="{BB962C8B-B14F-4D97-AF65-F5344CB8AC3E}">
        <p14:creationId xmlns:p14="http://schemas.microsoft.com/office/powerpoint/2010/main" val="28155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30A6-3F7C-4F32-B79C-7A02BD2CC83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02BE592-1B69-4181-8425-5017B10B510B}"/>
              </a:ext>
            </a:extLst>
          </p:cNvPr>
          <p:cNvSpPr>
            <a:spLocks noGrp="1"/>
          </p:cNvSpPr>
          <p:nvPr>
            <p:ph idx="1"/>
          </p:nvPr>
        </p:nvSpPr>
        <p:spPr/>
        <p:txBody>
          <a:bodyPr>
            <a:norm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Defined the project purpose accurately.</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Successfully gathered user requirements from the client.</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Developed computer-based prototype successfully </a:t>
            </a:r>
          </a:p>
          <a:p>
            <a:endParaRPr lang="en-US" sz="2800" dirty="0"/>
          </a:p>
          <a:p>
            <a:endParaRPr lang="en-US" sz="2800" dirty="0"/>
          </a:p>
          <a:p>
            <a:endParaRPr lang="en-US" sz="2800" dirty="0"/>
          </a:p>
        </p:txBody>
      </p:sp>
    </p:spTree>
    <p:extLst>
      <p:ext uri="{BB962C8B-B14F-4D97-AF65-F5344CB8AC3E}">
        <p14:creationId xmlns:p14="http://schemas.microsoft.com/office/powerpoint/2010/main" val="243380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22">
            <a:extLst>
              <a:ext uri="{FF2B5EF4-FFF2-40B4-BE49-F238E27FC236}">
                <a16:creationId xmlns:a16="http://schemas.microsoft.com/office/drawing/2014/main" id="{B73DEAEA-BFDB-410C-89E7-02514506C8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Rectangle 24">
            <a:extLst>
              <a:ext uri="{FF2B5EF4-FFF2-40B4-BE49-F238E27FC236}">
                <a16:creationId xmlns:a16="http://schemas.microsoft.com/office/drawing/2014/main" id="{6EAAB671-E1B2-4834-B3F6-E0A2D3BE86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26">
            <a:extLst>
              <a:ext uri="{FF2B5EF4-FFF2-40B4-BE49-F238E27FC236}">
                <a16:creationId xmlns:a16="http://schemas.microsoft.com/office/drawing/2014/main" id="{41DE443D-9A89-4F4F-B174-24C80A1E6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id="{B34E3164-F487-4F42-9E73-153A80BE3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F13C4-97E9-4227-B149-BE3C8B6681DD}"/>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pc="200">
                <a:solidFill>
                  <a:srgbClr val="FFFFFF"/>
                </a:solidFill>
              </a:rPr>
              <a:t>Any questions ? </a:t>
            </a:r>
          </a:p>
        </p:txBody>
      </p:sp>
      <p:pic>
        <p:nvPicPr>
          <p:cNvPr id="8" name="Content Placeholder 4">
            <a:extLst>
              <a:ext uri="{FF2B5EF4-FFF2-40B4-BE49-F238E27FC236}">
                <a16:creationId xmlns:a16="http://schemas.microsoft.com/office/drawing/2014/main" id="{02B5F52F-7089-4B52-94BE-73BE7E72DF1A}"/>
              </a:ext>
            </a:extLst>
          </p:cNvPr>
          <p:cNvPicPr>
            <a:picLocks noChangeAspect="1"/>
          </p:cNvPicPr>
          <p:nvPr/>
        </p:nvPicPr>
        <p:blipFill rotWithShape="1">
          <a:blip r:embed="rId3"/>
          <a:srcRect l="2622" r="-5" b="-5"/>
          <a:stretch/>
        </p:blipFill>
        <p:spPr>
          <a:xfrm>
            <a:off x="1428753" y="42085"/>
            <a:ext cx="9067793" cy="4572000"/>
          </a:xfrm>
          <a:prstGeom prst="rect">
            <a:avLst/>
          </a:prstGeom>
        </p:spPr>
      </p:pic>
      <p:cxnSp>
        <p:nvCxnSpPr>
          <p:cNvPr id="31" name="Straight Connector 30">
            <a:extLst>
              <a:ext uri="{FF2B5EF4-FFF2-40B4-BE49-F238E27FC236}">
                <a16:creationId xmlns:a16="http://schemas.microsoft.com/office/drawing/2014/main" id="{A3301547-2A66-4702-AF5D-6FD5ED317F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06507" y="5220212"/>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781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1426</TotalTime>
  <Words>282</Words>
  <Application>Microsoft Office PowerPoint</Application>
  <PresentationFormat>Widescreen</PresentationFormat>
  <Paragraphs>51</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Times New Roman</vt:lpstr>
      <vt:lpstr>Tw Cen MT</vt:lpstr>
      <vt:lpstr>Tw Cen MT Condensed</vt:lpstr>
      <vt:lpstr>Wingdings</vt:lpstr>
      <vt:lpstr>Wingdings 3</vt:lpstr>
      <vt:lpstr>Integral</vt:lpstr>
      <vt:lpstr>Ration Balancing</vt:lpstr>
      <vt:lpstr>Content</vt:lpstr>
      <vt:lpstr>CLIENT </vt:lpstr>
      <vt:lpstr>PURPOSE</vt:lpstr>
      <vt:lpstr>User requirements</vt:lpstr>
      <vt:lpstr>Prototype</vt:lpstr>
      <vt:lpstr>Demo</vt:lpstr>
      <vt:lpstr>conclusion</vt:lpstr>
      <vt:lpstr>Any questions ?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 Balancing</dc:title>
  <dc:creator>Kalvakuri,Lakshmi Seshu</dc:creator>
  <cp:lastModifiedBy>Tummala,Sanjana</cp:lastModifiedBy>
  <cp:revision>17</cp:revision>
  <dcterms:created xsi:type="dcterms:W3CDTF">2019-07-02T16:56:47Z</dcterms:created>
  <dcterms:modified xsi:type="dcterms:W3CDTF">2019-07-04T00:53:03Z</dcterms:modified>
</cp:coreProperties>
</file>