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9" r:id="rId4"/>
    <p:sldId id="260" r:id="rId5"/>
    <p:sldId id="258" r:id="rId6"/>
    <p:sldId id="261" r:id="rId7"/>
    <p:sldId id="266"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006" autoAdjust="0"/>
  </p:normalViewPr>
  <p:slideViewPr>
    <p:cSldViewPr snapToGrid="0">
      <p:cViewPr varScale="1">
        <p:scale>
          <a:sx n="57" d="100"/>
          <a:sy n="57" d="100"/>
        </p:scale>
        <p:origin x="12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FA64D-C902-4E9C-9A5E-F0AA3FFD2550}" type="datetimeFigureOut">
              <a:rPr lang="en-US" smtClean="0"/>
              <a:t>7/2/2019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9DFAD-BC65-4CB4-85FD-AAFB44CED0C2}" type="slidenum">
              <a:rPr lang="en-US" smtClean="0"/>
              <a:t>‹#›</a:t>
            </a:fld>
            <a:endParaRPr lang="en-US"/>
          </a:p>
        </p:txBody>
      </p:sp>
    </p:spTree>
    <p:extLst>
      <p:ext uri="{BB962C8B-B14F-4D97-AF65-F5344CB8AC3E}">
        <p14:creationId xmlns:p14="http://schemas.microsoft.com/office/powerpoint/2010/main" val="2041828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C7F9DFAD-BC65-4CB4-85FD-AAFB44CED0C2}" type="slidenum">
              <a:rPr lang="en-US" smtClean="0"/>
              <a:t>3</a:t>
            </a:fld>
            <a:endParaRPr lang="en-US"/>
          </a:p>
        </p:txBody>
      </p:sp>
    </p:spTree>
    <p:extLst>
      <p:ext uri="{BB962C8B-B14F-4D97-AF65-F5344CB8AC3E}">
        <p14:creationId xmlns:p14="http://schemas.microsoft.com/office/powerpoint/2010/main" val="2841371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9DFAD-BC65-4CB4-85FD-AAFB44CED0C2}" type="slidenum">
              <a:rPr lang="en-US" smtClean="0"/>
              <a:t>4</a:t>
            </a:fld>
            <a:endParaRPr lang="en-US"/>
          </a:p>
        </p:txBody>
      </p:sp>
    </p:spTree>
    <p:extLst>
      <p:ext uri="{BB962C8B-B14F-4D97-AF65-F5344CB8AC3E}">
        <p14:creationId xmlns:p14="http://schemas.microsoft.com/office/powerpoint/2010/main" val="287702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7/2/2019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7131-AC97-4B5D-8063-6B6A787FC553}"/>
              </a:ext>
            </a:extLst>
          </p:cNvPr>
          <p:cNvSpPr>
            <a:spLocks noGrp="1"/>
          </p:cNvSpPr>
          <p:nvPr>
            <p:ph type="ctrTitle"/>
          </p:nvPr>
        </p:nvSpPr>
        <p:spPr/>
        <p:txBody>
          <a:bodyPr/>
          <a:lstStyle/>
          <a:p>
            <a:r>
              <a:rPr lang="en-US" dirty="0"/>
              <a:t>Ration Balancing</a:t>
            </a:r>
          </a:p>
        </p:txBody>
      </p:sp>
      <p:sp>
        <p:nvSpPr>
          <p:cNvPr id="3" name="Subtitle 2">
            <a:extLst>
              <a:ext uri="{FF2B5EF4-FFF2-40B4-BE49-F238E27FC236}">
                <a16:creationId xmlns:a16="http://schemas.microsoft.com/office/drawing/2014/main" id="{3785E66A-6245-4A35-BFB9-FD1D9BA11099}"/>
              </a:ext>
            </a:extLst>
          </p:cNvPr>
          <p:cNvSpPr>
            <a:spLocks noGrp="1"/>
          </p:cNvSpPr>
          <p:nvPr>
            <p:ph type="subTitle" idx="1"/>
          </p:nvPr>
        </p:nvSpPr>
        <p:spPr>
          <a:xfrm>
            <a:off x="8610599" y="4731026"/>
            <a:ext cx="3342861" cy="1692151"/>
          </a:xfrm>
        </p:spPr>
        <p:txBody>
          <a:bodyPr>
            <a:normAutofit fontScale="85000" lnSpcReduction="10000"/>
          </a:bodyPr>
          <a:lstStyle/>
          <a:p>
            <a:r>
              <a:rPr lang="en-US" b="1" dirty="0"/>
              <a:t>Team - Ignite</a:t>
            </a:r>
          </a:p>
          <a:p>
            <a:r>
              <a:rPr lang="en-US" b="1" dirty="0">
                <a:latin typeface="Times New Roman" panose="02020603050405020304" pitchFamily="18" charset="0"/>
                <a:cs typeface="Times New Roman" panose="02020603050405020304" pitchFamily="18" charset="0"/>
              </a:rPr>
              <a:t>Lakshmi Seshu Kalvakuri</a:t>
            </a:r>
          </a:p>
          <a:p>
            <a:r>
              <a:rPr lang="en-US" b="1" dirty="0">
                <a:latin typeface="Times New Roman" panose="02020603050405020304" pitchFamily="18" charset="0"/>
                <a:cs typeface="Times New Roman" panose="02020603050405020304" pitchFamily="18" charset="0"/>
              </a:rPr>
              <a:t>Hyndavi </a:t>
            </a:r>
            <a:r>
              <a:rPr lang="en-US" b="1" dirty="0" err="1">
                <a:latin typeface="Times New Roman" panose="02020603050405020304" pitchFamily="18" charset="0"/>
                <a:cs typeface="Times New Roman" panose="02020603050405020304" pitchFamily="18" charset="0"/>
              </a:rPr>
              <a:t>Musipatla</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Sai Varun </a:t>
            </a:r>
            <a:r>
              <a:rPr lang="en-US" b="1" dirty="0" err="1">
                <a:latin typeface="Times New Roman" panose="02020603050405020304" pitchFamily="18" charset="0"/>
                <a:cs typeface="Times New Roman" panose="02020603050405020304" pitchFamily="18" charset="0"/>
              </a:rPr>
              <a:t>Anugu</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Karthik Reddy </a:t>
            </a:r>
            <a:r>
              <a:rPr lang="en-US" b="1" dirty="0" err="1">
                <a:latin typeface="Times New Roman" panose="02020603050405020304" pitchFamily="18" charset="0"/>
                <a:cs typeface="Times New Roman" panose="02020603050405020304" pitchFamily="18" charset="0"/>
              </a:rPr>
              <a:t>Bijjam</a:t>
            </a:r>
            <a:endParaRPr lang="en-US" b="1"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Satyavrath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Injamuri</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Sanjana Tummala</a:t>
            </a:r>
          </a:p>
        </p:txBody>
      </p:sp>
    </p:spTree>
    <p:extLst>
      <p:ext uri="{BB962C8B-B14F-4D97-AF65-F5344CB8AC3E}">
        <p14:creationId xmlns:p14="http://schemas.microsoft.com/office/powerpoint/2010/main" val="976175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CA3B-B2D5-4084-8360-E3FF88B2E129}"/>
              </a:ext>
            </a:extLst>
          </p:cNvPr>
          <p:cNvSpPr>
            <a:spLocks noGrp="1"/>
          </p:cNvSpPr>
          <p:nvPr>
            <p:ph type="title"/>
          </p:nvPr>
        </p:nvSpPr>
        <p:spPr>
          <a:xfrm>
            <a:off x="1050632" y="3103129"/>
            <a:ext cx="9720072" cy="1499616"/>
          </a:xfrm>
        </p:spPr>
        <p:txBody>
          <a:bodyPr>
            <a:normAutofit/>
          </a:bodyPr>
          <a:lstStyle/>
          <a:p>
            <a:r>
              <a:rPr lang="en-US" sz="8000" dirty="0"/>
              <a:t>Thank you </a:t>
            </a:r>
            <a:r>
              <a:rPr lang="en-US" sz="8000" dirty="0">
                <a:sym typeface="Wingdings" panose="05000000000000000000" pitchFamily="2" charset="2"/>
              </a:rPr>
              <a:t></a:t>
            </a:r>
            <a:endParaRPr lang="en-US" sz="8000" dirty="0"/>
          </a:p>
        </p:txBody>
      </p:sp>
    </p:spTree>
    <p:extLst>
      <p:ext uri="{BB962C8B-B14F-4D97-AF65-F5344CB8AC3E}">
        <p14:creationId xmlns:p14="http://schemas.microsoft.com/office/powerpoint/2010/main" val="322292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123B-8EC0-479F-8A85-BB5759576CF3}"/>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513F0225-9E49-4A12-B011-EC8138CA2F0D}"/>
              </a:ext>
            </a:extLst>
          </p:cNvPr>
          <p:cNvSpPr>
            <a:spLocks noGrp="1"/>
          </p:cNvSpPr>
          <p:nvPr>
            <p:ph idx="1"/>
          </p:nvPr>
        </p:nvSpPr>
        <p:spPr/>
        <p:txBody>
          <a:bodyPr>
            <a:normAutofit/>
          </a:bodyPr>
          <a:lstStyle/>
          <a:p>
            <a:pPr marL="457200" indent="-457200">
              <a:buFont typeface="+mj-lt"/>
              <a:buAutoNum type="arabicPeriod"/>
            </a:pPr>
            <a:r>
              <a:rPr lang="en-US" sz="2800" dirty="0"/>
              <a:t>Client introduction</a:t>
            </a:r>
          </a:p>
          <a:p>
            <a:pPr marL="457200" indent="-457200">
              <a:buFont typeface="+mj-lt"/>
              <a:buAutoNum type="arabicPeriod"/>
            </a:pPr>
            <a:r>
              <a:rPr lang="en-US" sz="2800" dirty="0"/>
              <a:t>Purpose and scope of application</a:t>
            </a:r>
          </a:p>
          <a:p>
            <a:pPr marL="457200" indent="-457200">
              <a:buFont typeface="+mj-lt"/>
              <a:buAutoNum type="arabicPeriod"/>
            </a:pPr>
            <a:r>
              <a:rPr lang="en-US" sz="2800" dirty="0"/>
              <a:t>User requirements</a:t>
            </a:r>
          </a:p>
          <a:p>
            <a:pPr marL="457200" indent="-457200">
              <a:buFont typeface="+mj-lt"/>
              <a:buAutoNum type="arabicPeriod"/>
            </a:pPr>
            <a:r>
              <a:rPr lang="en-US" sz="2800" dirty="0"/>
              <a:t>Calculation </a:t>
            </a:r>
          </a:p>
          <a:p>
            <a:pPr marL="457200" indent="-457200">
              <a:buFont typeface="+mj-lt"/>
              <a:buAutoNum type="arabicPeriod"/>
            </a:pPr>
            <a:r>
              <a:rPr lang="en-US" sz="2800" dirty="0"/>
              <a:t>Prototype</a:t>
            </a:r>
          </a:p>
          <a:p>
            <a:pPr marL="457200" indent="-457200">
              <a:buFont typeface="+mj-lt"/>
              <a:buAutoNum type="arabicPeriod"/>
            </a:pPr>
            <a:r>
              <a:rPr lang="en-US" sz="2800" dirty="0"/>
              <a:t>Conclusion </a:t>
            </a:r>
          </a:p>
          <a:p>
            <a:pPr marL="457200" indent="-457200">
              <a:buFont typeface="+mj-lt"/>
              <a:buAutoNum type="arabicPeriod"/>
            </a:pPr>
            <a:endParaRPr lang="en-US" sz="2800" dirty="0"/>
          </a:p>
        </p:txBody>
      </p:sp>
    </p:spTree>
    <p:extLst>
      <p:ext uri="{BB962C8B-B14F-4D97-AF65-F5344CB8AC3E}">
        <p14:creationId xmlns:p14="http://schemas.microsoft.com/office/powerpoint/2010/main" val="288008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BDA9-DD86-44E0-870B-D3EB2229577C}"/>
              </a:ext>
            </a:extLst>
          </p:cNvPr>
          <p:cNvSpPr>
            <a:spLocks noGrp="1"/>
          </p:cNvSpPr>
          <p:nvPr>
            <p:ph type="title"/>
          </p:nvPr>
        </p:nvSpPr>
        <p:spPr>
          <a:xfrm>
            <a:off x="904859" y="930038"/>
            <a:ext cx="9720072" cy="1355962"/>
          </a:xfrm>
        </p:spPr>
        <p:txBody>
          <a:bodyPr>
            <a:normAutofit/>
          </a:bodyPr>
          <a:lstStyle/>
          <a:p>
            <a:r>
              <a:rPr lang="en-US" dirty="0"/>
              <a:t>CLIENT</a:t>
            </a:r>
            <a:br>
              <a:rPr lang="en-US" dirty="0"/>
            </a:br>
            <a:endParaRPr lang="en-US" dirty="0"/>
          </a:p>
        </p:txBody>
      </p:sp>
      <p:pic>
        <p:nvPicPr>
          <p:cNvPr id="4" name="Picture 3">
            <a:extLst>
              <a:ext uri="{FF2B5EF4-FFF2-40B4-BE49-F238E27FC236}">
                <a16:creationId xmlns:a16="http://schemas.microsoft.com/office/drawing/2014/main" id="{818A1EAD-CA73-4704-A22C-158F4BD4C1CD}"/>
              </a:ext>
            </a:extLst>
          </p:cNvPr>
          <p:cNvPicPr>
            <a:picLocks noChangeAspect="1"/>
          </p:cNvPicPr>
          <p:nvPr/>
        </p:nvPicPr>
        <p:blipFill>
          <a:blip r:embed="rId3"/>
          <a:stretch>
            <a:fillRect/>
          </a:stretch>
        </p:blipFill>
        <p:spPr>
          <a:xfrm>
            <a:off x="1663631" y="2120349"/>
            <a:ext cx="2516610" cy="3714554"/>
          </a:xfrm>
          <a:prstGeom prst="rect">
            <a:avLst/>
          </a:prstGeom>
        </p:spPr>
      </p:pic>
      <p:sp>
        <p:nvSpPr>
          <p:cNvPr id="3" name="Content Placeholder 2">
            <a:extLst>
              <a:ext uri="{FF2B5EF4-FFF2-40B4-BE49-F238E27FC236}">
                <a16:creationId xmlns:a16="http://schemas.microsoft.com/office/drawing/2014/main" id="{D4CC7460-B204-4E20-B1E4-D7463AF5D9D0}"/>
              </a:ext>
            </a:extLst>
          </p:cNvPr>
          <p:cNvSpPr>
            <a:spLocks noGrp="1"/>
          </p:cNvSpPr>
          <p:nvPr>
            <p:ph idx="1"/>
          </p:nvPr>
        </p:nvSpPr>
        <p:spPr>
          <a:xfrm>
            <a:off x="5063613" y="2286000"/>
            <a:ext cx="5680587" cy="4023360"/>
          </a:xfrm>
        </p:spPr>
        <p:txBody>
          <a:bodyPr>
            <a:normAutofit/>
          </a:bodyPr>
          <a:lstStyle/>
          <a:p>
            <a:r>
              <a:rPr lang="en-US" sz="2400" cap="all" dirty="0"/>
              <a:t>DR. MARCUS MCGEE</a:t>
            </a:r>
          </a:p>
          <a:p>
            <a:endParaRPr lang="en-US" sz="2400" cap="all" dirty="0"/>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Assistant Professor of Animal Science at        Northwest Missouri State University.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Published research papers on Muscle and Adipose Tissue: Potential Roles in Driving Variation in Feed Efficiency.</a:t>
            </a:r>
          </a:p>
          <a:p>
            <a:endParaRPr lang="en-US" sz="2400" cap="all" dirty="0"/>
          </a:p>
          <a:p>
            <a:endParaRPr lang="en-US" sz="2400" cap="all" dirty="0"/>
          </a:p>
        </p:txBody>
      </p:sp>
    </p:spTree>
    <p:extLst>
      <p:ext uri="{BB962C8B-B14F-4D97-AF65-F5344CB8AC3E}">
        <p14:creationId xmlns:p14="http://schemas.microsoft.com/office/powerpoint/2010/main" val="25164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8A1EB-AB45-4911-A6F6-0EAA65B005D3}"/>
              </a:ext>
            </a:extLst>
          </p:cNvPr>
          <p:cNvSpPr>
            <a:spLocks noGrp="1"/>
          </p:cNvSpPr>
          <p:nvPr>
            <p:ph type="title"/>
          </p:nvPr>
        </p:nvSpPr>
        <p:spPr/>
        <p:txBody>
          <a:bodyPr>
            <a:normAutofit/>
          </a:bodyPr>
          <a:lstStyle/>
          <a:p>
            <a:r>
              <a:rPr lang="en-US" sz="4800" dirty="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0C550A96-2456-4400-9F5D-AD011ED124A2}"/>
              </a:ext>
            </a:extLst>
          </p:cNvPr>
          <p:cNvSpPr>
            <a:spLocks noGrp="1"/>
          </p:cNvSpPr>
          <p:nvPr>
            <p:ph idx="1"/>
          </p:nvPr>
        </p:nvSpPr>
        <p:spPr>
          <a:xfrm>
            <a:off x="1024128" y="2286000"/>
            <a:ext cx="9720073" cy="2312504"/>
          </a:xfrm>
        </p:spPr>
        <p:txBody>
          <a:bodyPr>
            <a:normAutofit/>
          </a:bodyPr>
          <a:lstStyle/>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The scope of the project is to create a web-based application which helps the end user calculate the amount of ration needed for cattle by considering the inputs like cattle weight, feed stuffs, and growth rate. It is used in calculating the amount of ingredients needed for a day.</a:t>
            </a:r>
          </a:p>
        </p:txBody>
      </p:sp>
    </p:spTree>
    <p:extLst>
      <p:ext uri="{BB962C8B-B14F-4D97-AF65-F5344CB8AC3E}">
        <p14:creationId xmlns:p14="http://schemas.microsoft.com/office/powerpoint/2010/main" val="390380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1808-36B3-4C79-9B15-53636B58B7EC}"/>
              </a:ext>
            </a:extLst>
          </p:cNvPr>
          <p:cNvSpPr>
            <a:spLocks noGrp="1"/>
          </p:cNvSpPr>
          <p:nvPr>
            <p:ph type="title"/>
          </p:nvPr>
        </p:nvSpPr>
        <p:spPr/>
        <p:txBody>
          <a:bodyPr/>
          <a:lstStyle/>
          <a:p>
            <a:r>
              <a:rPr lang="en-US" dirty="0"/>
              <a:t>User requirements</a:t>
            </a:r>
          </a:p>
        </p:txBody>
      </p:sp>
      <p:sp>
        <p:nvSpPr>
          <p:cNvPr id="3" name="Content Placeholder 2">
            <a:extLst>
              <a:ext uri="{FF2B5EF4-FFF2-40B4-BE49-F238E27FC236}">
                <a16:creationId xmlns:a16="http://schemas.microsoft.com/office/drawing/2014/main" id="{D94E370B-BB13-4623-9EA4-752F4C876778}"/>
              </a:ext>
            </a:extLst>
          </p:cNvPr>
          <p:cNvSpPr>
            <a:spLocks noGrp="1"/>
          </p:cNvSpPr>
          <p:nvPr>
            <p:ph idx="1"/>
          </p:nvPr>
        </p:nvSpPr>
        <p:spPr/>
        <p:txBody>
          <a:bodyPr>
            <a:normAutofit/>
          </a:bodyPr>
          <a:lstStyle/>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The main purpose of the application is to calculate the amount of ration needed for cattle by considering the inputs like cattle weight, feed stuffs, and gain. </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This application helps the end user to track the total amount of ingredients needed to feed the cattle per day along with the nutrition’s consumed.</a:t>
            </a:r>
          </a:p>
          <a:p>
            <a:pPr>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03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FB61-2C90-4370-99E2-2CF3A86ED14A}"/>
              </a:ext>
            </a:extLst>
          </p:cNvPr>
          <p:cNvSpPr>
            <a:spLocks noGrp="1"/>
          </p:cNvSpPr>
          <p:nvPr>
            <p:ph type="title"/>
          </p:nvPr>
        </p:nvSpPr>
        <p:spPr/>
        <p:txBody>
          <a:bodyPr/>
          <a:lstStyle/>
          <a:p>
            <a:r>
              <a:rPr lang="en-US" dirty="0"/>
              <a:t>Prototype</a:t>
            </a:r>
          </a:p>
        </p:txBody>
      </p:sp>
      <p:sp>
        <p:nvSpPr>
          <p:cNvPr id="3" name="Content Placeholder 2">
            <a:extLst>
              <a:ext uri="{FF2B5EF4-FFF2-40B4-BE49-F238E27FC236}">
                <a16:creationId xmlns:a16="http://schemas.microsoft.com/office/drawing/2014/main" id="{017C6710-C30D-43A2-8FF7-90B592B2A8E8}"/>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A prototype is an early sample, model, or release of a product built to test a concept or process or to act as a thing to be replicated or learned from.</a:t>
            </a:r>
          </a:p>
          <a:p>
            <a:r>
              <a:rPr lang="en-US" sz="2800" dirty="0">
                <a:latin typeface="Times New Roman" panose="02020603050405020304" pitchFamily="18" charset="0"/>
                <a:cs typeface="Times New Roman" panose="02020603050405020304" pitchFamily="18" charset="0"/>
              </a:rPr>
              <a:t>We have developed 2 prototypes:</a:t>
            </a:r>
          </a:p>
          <a:p>
            <a:pPr lvl="1">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Paper- based</a:t>
            </a:r>
          </a:p>
          <a:p>
            <a:pPr lvl="1">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Computer - based</a:t>
            </a:r>
          </a:p>
          <a:p>
            <a:pPr marL="128016" lvl="1" indent="0">
              <a:buNone/>
            </a:pPr>
            <a:endParaRPr lang="en-US" sz="2800" dirty="0">
              <a:latin typeface="Times New Roman" panose="02020603050405020304" pitchFamily="18" charset="0"/>
              <a:cs typeface="Times New Roman" panose="02020603050405020304" pitchFamily="18" charset="0"/>
            </a:endParaRPr>
          </a:p>
          <a:p>
            <a:pPr marL="128016" lvl="1"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2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1DF2-AF6F-4292-BD26-E6C8CE9E9FA8}"/>
              </a:ext>
            </a:extLst>
          </p:cNvPr>
          <p:cNvSpPr>
            <a:spLocks noGrp="1"/>
          </p:cNvSpPr>
          <p:nvPr>
            <p:ph type="title"/>
          </p:nvPr>
        </p:nvSpPr>
        <p:spPr/>
        <p:txBody>
          <a:bodyPr/>
          <a:lstStyle/>
          <a:p>
            <a:r>
              <a:rPr lang="en-US" dirty="0" err="1"/>
              <a:t>DeMO</a:t>
            </a:r>
            <a:endParaRPr lang="en-US" dirty="0"/>
          </a:p>
        </p:txBody>
      </p:sp>
      <p:sp>
        <p:nvSpPr>
          <p:cNvPr id="3" name="Content Placeholder 2">
            <a:extLst>
              <a:ext uri="{FF2B5EF4-FFF2-40B4-BE49-F238E27FC236}">
                <a16:creationId xmlns:a16="http://schemas.microsoft.com/office/drawing/2014/main" id="{52C433B7-EADF-4DEA-B477-D4E52CA448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74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30A6-3F7C-4F32-B79C-7A02BD2CC83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02BE592-1B69-4181-8425-5017B10B510B}"/>
              </a:ext>
            </a:extLst>
          </p:cNvPr>
          <p:cNvSpPr>
            <a:spLocks noGrp="1"/>
          </p:cNvSpPr>
          <p:nvPr>
            <p:ph idx="1"/>
          </p:nvPr>
        </p:nvSpPr>
        <p:spPr/>
        <p:txBody>
          <a:bodyPr>
            <a:normAutofit/>
          </a:bodyPr>
          <a:lstStyle/>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Defined the project purpose accurately.</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Successfully gathered user requirements from the client.</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Developed computer based prototype successfully </a:t>
            </a:r>
          </a:p>
          <a:p>
            <a:endParaRPr lang="en-US" sz="2800" dirty="0"/>
          </a:p>
          <a:p>
            <a:endParaRPr lang="en-US" sz="2800" dirty="0"/>
          </a:p>
          <a:p>
            <a:endParaRPr lang="en-US" sz="2800" dirty="0"/>
          </a:p>
        </p:txBody>
      </p:sp>
    </p:spTree>
    <p:extLst>
      <p:ext uri="{BB962C8B-B14F-4D97-AF65-F5344CB8AC3E}">
        <p14:creationId xmlns:p14="http://schemas.microsoft.com/office/powerpoint/2010/main" val="243380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22">
            <a:extLst>
              <a:ext uri="{FF2B5EF4-FFF2-40B4-BE49-F238E27FC236}">
                <a16:creationId xmlns:a16="http://schemas.microsoft.com/office/drawing/2014/main" id="{B73DEAEA-BFDB-410C-89E7-02514506C8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Rectangle 24">
            <a:extLst>
              <a:ext uri="{FF2B5EF4-FFF2-40B4-BE49-F238E27FC236}">
                <a16:creationId xmlns:a16="http://schemas.microsoft.com/office/drawing/2014/main" id="{6EAAB671-E1B2-4834-B3F6-E0A2D3BE86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26">
            <a:extLst>
              <a:ext uri="{FF2B5EF4-FFF2-40B4-BE49-F238E27FC236}">
                <a16:creationId xmlns:a16="http://schemas.microsoft.com/office/drawing/2014/main" id="{41DE443D-9A89-4F4F-B174-24C80A1E69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8">
            <a:extLst>
              <a:ext uri="{FF2B5EF4-FFF2-40B4-BE49-F238E27FC236}">
                <a16:creationId xmlns:a16="http://schemas.microsoft.com/office/drawing/2014/main" id="{B34E3164-F487-4F42-9E73-153A80BE3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F13C4-97E9-4227-B149-BE3C8B6681DD}"/>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pc="200">
                <a:solidFill>
                  <a:srgbClr val="FFFFFF"/>
                </a:solidFill>
              </a:rPr>
              <a:t>Any questions ? </a:t>
            </a:r>
          </a:p>
        </p:txBody>
      </p:sp>
      <p:pic>
        <p:nvPicPr>
          <p:cNvPr id="8" name="Content Placeholder 4">
            <a:extLst>
              <a:ext uri="{FF2B5EF4-FFF2-40B4-BE49-F238E27FC236}">
                <a16:creationId xmlns:a16="http://schemas.microsoft.com/office/drawing/2014/main" id="{02B5F52F-7089-4B52-94BE-73BE7E72DF1A}"/>
              </a:ext>
            </a:extLst>
          </p:cNvPr>
          <p:cNvPicPr>
            <a:picLocks noChangeAspect="1"/>
          </p:cNvPicPr>
          <p:nvPr/>
        </p:nvPicPr>
        <p:blipFill rotWithShape="1">
          <a:blip r:embed="rId3"/>
          <a:srcRect l="2622" r="-5" b="-5"/>
          <a:stretch/>
        </p:blipFill>
        <p:spPr>
          <a:xfrm>
            <a:off x="1428753" y="42085"/>
            <a:ext cx="9067793" cy="4572000"/>
          </a:xfrm>
          <a:prstGeom prst="rect">
            <a:avLst/>
          </a:prstGeom>
        </p:spPr>
      </p:pic>
      <p:cxnSp>
        <p:nvCxnSpPr>
          <p:cNvPr id="31" name="Straight Connector 30">
            <a:extLst>
              <a:ext uri="{FF2B5EF4-FFF2-40B4-BE49-F238E27FC236}">
                <a16:creationId xmlns:a16="http://schemas.microsoft.com/office/drawing/2014/main" id="{A3301547-2A66-4702-AF5D-6FD5ED317F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06507" y="5220212"/>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781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265</Words>
  <Application>Microsoft Office PowerPoint</Application>
  <PresentationFormat>Widescreen</PresentationFormat>
  <Paragraphs>42</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Times New Roman</vt:lpstr>
      <vt:lpstr>Tw Cen MT</vt:lpstr>
      <vt:lpstr>Tw Cen MT Condensed</vt:lpstr>
      <vt:lpstr>Wingdings</vt:lpstr>
      <vt:lpstr>Wingdings 3</vt:lpstr>
      <vt:lpstr>Integral</vt:lpstr>
      <vt:lpstr>Ration Balancing</vt:lpstr>
      <vt:lpstr>Content</vt:lpstr>
      <vt:lpstr>CLIENT </vt:lpstr>
      <vt:lpstr>scope</vt:lpstr>
      <vt:lpstr>User requirements</vt:lpstr>
      <vt:lpstr>Prototype</vt:lpstr>
      <vt:lpstr>DeMO</vt:lpstr>
      <vt:lpstr>conclusion</vt:lpstr>
      <vt:lpstr>Any questions ?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Ration Balancing</dc:title>
  <dc:creator>Kalvakuri,Lakshmi Seshu</dc:creator>
  <cp:lastModifiedBy>Tummala,Sanjana</cp:lastModifiedBy>
  <cp:revision>7</cp:revision>
  <dcterms:created xsi:type="dcterms:W3CDTF">2019-07-02T16:56:47Z</dcterms:created>
  <dcterms:modified xsi:type="dcterms:W3CDTF">2019-07-03T03:52:58Z</dcterms:modified>
</cp:coreProperties>
</file>