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706100"/>
  <p:notesSz cx="7556500" cy="10706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8891"/>
            <a:ext cx="6423025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5416"/>
            <a:ext cx="528955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62403"/>
            <a:ext cx="3287077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62403"/>
            <a:ext cx="3287077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56500" cy="10687685"/>
          </a:xfrm>
          <a:custGeom>
            <a:avLst/>
            <a:gdLst/>
            <a:ahLst/>
            <a:cxnLst/>
            <a:rect l="l" t="t" r="r" b="b"/>
            <a:pathLst>
              <a:path w="7556500" h="10687685">
                <a:moveTo>
                  <a:pt x="7556499" y="10687592"/>
                </a:moveTo>
                <a:lnTo>
                  <a:pt x="0" y="10687592"/>
                </a:lnTo>
                <a:lnTo>
                  <a:pt x="0" y="0"/>
                </a:lnTo>
                <a:lnTo>
                  <a:pt x="7556499" y="0"/>
                </a:lnTo>
                <a:lnTo>
                  <a:pt x="7556499" y="10687592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8244"/>
            <a:ext cx="6800850" cy="1712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2403"/>
            <a:ext cx="680085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56673"/>
            <a:ext cx="2418080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56673"/>
            <a:ext cx="1737995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56673"/>
            <a:ext cx="1737995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4611" y="1950960"/>
            <a:ext cx="2176145" cy="872490"/>
          </a:xfrm>
          <a:prstGeom prst="rect">
            <a:avLst/>
          </a:prstGeom>
        </p:spPr>
        <p:txBody>
          <a:bodyPr wrap="square" lIns="0" tIns="178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Participant</a:t>
            </a:r>
            <a:r>
              <a:rPr dirty="0" u="heavy" sz="2000" spc="-5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Spotlight</a:t>
            </a:r>
            <a:endParaRPr sz="200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  <a:spcBef>
                <a:spcPts val="1040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[Participant's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Full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042" y="5123769"/>
            <a:ext cx="6698615" cy="352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5865" marR="5080" indent="-1121410">
              <a:lnSpc>
                <a:spcPct val="1097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(Replace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photo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with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yours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and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write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title,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if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possible.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Photo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represent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any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innovation/entrepreneurship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related</a:t>
            </a:r>
            <a:r>
              <a:rPr dirty="0" sz="1100" spc="-5">
                <a:latin typeface="Calibri"/>
                <a:cs typeface="Calibri"/>
              </a:rPr>
              <a:t> activity 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 be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general. Please </a:t>
            </a:r>
            <a:r>
              <a:rPr dirty="0" sz="1100" spc="-15">
                <a:latin typeface="Calibri"/>
                <a:cs typeface="Calibri"/>
              </a:rPr>
              <a:t>attach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photo </a:t>
            </a:r>
            <a:r>
              <a:rPr dirty="0" sz="1100" spc="-10">
                <a:latin typeface="Calibri"/>
                <a:cs typeface="Calibri"/>
              </a:rPr>
              <a:t>separately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 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form)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[ </a:t>
            </a:r>
            <a:r>
              <a:rPr dirty="0" sz="1400" spc="-10">
                <a:latin typeface="Calibri"/>
                <a:cs typeface="Calibri"/>
              </a:rPr>
              <a:t>Participant</a:t>
            </a:r>
            <a:r>
              <a:rPr dirty="0" sz="1400" spc="-5">
                <a:latin typeface="Calibri"/>
                <a:cs typeface="Calibri"/>
              </a:rPr>
              <a:t> Introduction, Participant's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Interest]-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max</a:t>
            </a:r>
            <a:r>
              <a:rPr dirty="0" sz="1400" spc="-5">
                <a:latin typeface="Calibri"/>
                <a:cs typeface="Calibri"/>
              </a:rPr>
              <a:t> 50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words</a:t>
            </a:r>
            <a:endParaRPr sz="1400">
              <a:latin typeface="Calibri"/>
              <a:cs typeface="Calibri"/>
            </a:endParaRPr>
          </a:p>
          <a:p>
            <a:pPr marL="12700" marR="110489">
              <a:lnSpc>
                <a:spcPct val="109700"/>
              </a:lnSpc>
              <a:spcBef>
                <a:spcPts val="800"/>
              </a:spcBef>
            </a:pPr>
            <a:r>
              <a:rPr dirty="0" sz="1400" spc="-5">
                <a:latin typeface="Calibri"/>
                <a:cs typeface="Calibri"/>
              </a:rPr>
              <a:t>[Achievements: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some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highlights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your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achievements,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awards,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recognition,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projects, or </a:t>
            </a:r>
            <a:r>
              <a:rPr dirty="0" sz="1400" spc="-10">
                <a:latin typeface="Calibri"/>
                <a:cs typeface="Calibri"/>
              </a:rPr>
              <a:t>initiatives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you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have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undertaken.]-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max</a:t>
            </a:r>
            <a:r>
              <a:rPr dirty="0" sz="1400" spc="-5">
                <a:latin typeface="Calibri"/>
                <a:cs typeface="Calibri"/>
              </a:rPr>
              <a:t> 100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words</a:t>
            </a:r>
            <a:endParaRPr sz="1400">
              <a:latin typeface="Calibri"/>
              <a:cs typeface="Calibri"/>
            </a:endParaRPr>
          </a:p>
          <a:p>
            <a:pPr marL="12700" marR="127000">
              <a:lnSpc>
                <a:spcPct val="109700"/>
              </a:lnSpc>
              <a:spcBef>
                <a:spcPts val="800"/>
              </a:spcBef>
            </a:pPr>
            <a:r>
              <a:rPr dirty="0" sz="1400" spc="-10">
                <a:latin typeface="Calibri"/>
                <a:cs typeface="Calibri"/>
              </a:rPr>
              <a:t>[Failures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Learnings: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Share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brief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anecdote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example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failure/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challenges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how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you</a:t>
            </a:r>
            <a:r>
              <a:rPr dirty="0" sz="1400" spc="-5">
                <a:latin typeface="Calibri"/>
                <a:cs typeface="Calibri"/>
              </a:rPr>
              <a:t> embraced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it 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 valuable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lesson </a:t>
            </a:r>
            <a:r>
              <a:rPr dirty="0" sz="1400" spc="-15">
                <a:latin typeface="Calibri"/>
                <a:cs typeface="Calibri"/>
              </a:rPr>
              <a:t>for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growth</a:t>
            </a:r>
            <a:r>
              <a:rPr dirty="0" sz="1400" spc="-5">
                <a:latin typeface="Calibri"/>
                <a:cs typeface="Calibri"/>
              </a:rPr>
              <a:t> 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learning.]- </a:t>
            </a:r>
            <a:r>
              <a:rPr dirty="0" sz="1400" spc="-10">
                <a:latin typeface="Calibri"/>
                <a:cs typeface="Calibri"/>
              </a:rPr>
              <a:t>max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100 </a:t>
            </a:r>
            <a:r>
              <a:rPr dirty="0" sz="1400" spc="-10">
                <a:latin typeface="Calibri"/>
                <a:cs typeface="Calibri"/>
              </a:rPr>
              <a:t>words</a:t>
            </a:r>
            <a:endParaRPr sz="1400">
              <a:latin typeface="Calibri"/>
              <a:cs typeface="Calibri"/>
            </a:endParaRPr>
          </a:p>
          <a:p>
            <a:pPr marL="12700" marR="44450">
              <a:lnSpc>
                <a:spcPct val="109700"/>
              </a:lnSpc>
              <a:spcBef>
                <a:spcPts val="800"/>
              </a:spcBef>
            </a:pPr>
            <a:r>
              <a:rPr dirty="0" sz="1400" spc="-15">
                <a:latin typeface="Calibri"/>
                <a:cs typeface="Calibri"/>
              </a:rPr>
              <a:t>[Value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Innovation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Entrepreneurship: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short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statement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reﬂection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how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you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value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innovation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entrepreneurship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today’s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world,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especially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for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India.]-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max </a:t>
            </a:r>
            <a:r>
              <a:rPr dirty="0" sz="1400" spc="-5">
                <a:latin typeface="Calibri"/>
                <a:cs typeface="Calibri"/>
              </a:rPr>
              <a:t>100 </a:t>
            </a:r>
            <a:r>
              <a:rPr dirty="0" sz="1400" spc="-10">
                <a:latin typeface="Calibri"/>
                <a:cs typeface="Calibri"/>
              </a:rPr>
              <a:t>words</a:t>
            </a:r>
            <a:endParaRPr sz="1400">
              <a:latin typeface="Calibri"/>
              <a:cs typeface="Calibri"/>
            </a:endParaRPr>
          </a:p>
          <a:p>
            <a:pPr marL="12700" marR="401320">
              <a:lnSpc>
                <a:spcPct val="109700"/>
              </a:lnSpc>
              <a:spcBef>
                <a:spcPts val="800"/>
              </a:spcBef>
            </a:pPr>
            <a:r>
              <a:rPr dirty="0" sz="1400" spc="-25">
                <a:latin typeface="Calibri"/>
                <a:cs typeface="Calibri"/>
              </a:rPr>
              <a:t>[Your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comment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Bootcamp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about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Ministry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Education’s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Innovation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Cell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AICTE]-</a:t>
            </a:r>
            <a:r>
              <a:rPr dirty="0" sz="1400" spc="-10">
                <a:latin typeface="Calibri"/>
                <a:cs typeface="Calibri"/>
              </a:rPr>
              <a:t> max</a:t>
            </a:r>
            <a:r>
              <a:rPr dirty="0" sz="1400" spc="-5">
                <a:latin typeface="Calibri"/>
                <a:cs typeface="Calibri"/>
              </a:rPr>
              <a:t> 100 </a:t>
            </a:r>
            <a:r>
              <a:rPr dirty="0" sz="1400" spc="-10">
                <a:latin typeface="Calibri"/>
                <a:cs typeface="Calibri"/>
              </a:rPr>
              <a:t>words.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776" y="378776"/>
            <a:ext cx="6871275" cy="16083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5417" y="2960896"/>
            <a:ext cx="3073991" cy="2046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2023-06-19T07:05:00Z</dcterms:created>
  <dcterms:modified xsi:type="dcterms:W3CDTF">2023-06-19T07:05:00Z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2023-06-19T00:00:00Z</vt:filetime>
  </property>
  <property fmtid="{D5CDD505-2E9C-101B-9397-08002B2CF9AE}" pid="3" name="Creator">
    <vt:lpwstr>Mozilla/5.0 (Windows NT 10.0; Win64; x64) AppleWebKit/537.36 (KHTML, like Gecko) Chrome/114.0.0.0 Safari/537.36</vt:lpwstr>
  </property>
  <property fmtid="{D5CDD505-2E9C-101B-9397-08002B2CF9AE}" pid="4" name="LastSaved">
    <vt:filetime>2023-06-19T00:00:00Z</vt:filetime>
  </property>
</Properties>
</file>