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 id="2147483732" r:id="rId5"/>
  </p:sldMasterIdLst>
  <p:notesMasterIdLst>
    <p:notesMasterId r:id="rId31"/>
  </p:notesMasterIdLst>
  <p:handoutMasterIdLst>
    <p:handoutMasterId r:id="rId32"/>
  </p:handoutMasterIdLst>
  <p:sldIdLst>
    <p:sldId id="446" r:id="rId6"/>
    <p:sldId id="471" r:id="rId7"/>
    <p:sldId id="447" r:id="rId8"/>
    <p:sldId id="449" r:id="rId9"/>
    <p:sldId id="450" r:id="rId10"/>
    <p:sldId id="451" r:id="rId11"/>
    <p:sldId id="460" r:id="rId12"/>
    <p:sldId id="459" r:id="rId13"/>
    <p:sldId id="458" r:id="rId14"/>
    <p:sldId id="457" r:id="rId15"/>
    <p:sldId id="456" r:id="rId16"/>
    <p:sldId id="455" r:id="rId17"/>
    <p:sldId id="454" r:id="rId18"/>
    <p:sldId id="453" r:id="rId19"/>
    <p:sldId id="464" r:id="rId20"/>
    <p:sldId id="463" r:id="rId21"/>
    <p:sldId id="462" r:id="rId22"/>
    <p:sldId id="461" r:id="rId23"/>
    <p:sldId id="452" r:id="rId24"/>
    <p:sldId id="468" r:id="rId25"/>
    <p:sldId id="467" r:id="rId26"/>
    <p:sldId id="466" r:id="rId27"/>
    <p:sldId id="465" r:id="rId28"/>
    <p:sldId id="470" r:id="rId29"/>
    <p:sldId id="4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90"/>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NSHU" userId="334da71e508a7e05" providerId="LiveId" clId="{992826DF-BE84-4262-AAA1-730739F73675}"/>
    <pc:docChg chg="undo custSel addSld delSld modSld">
      <pc:chgData name="SUDHANSHU" userId="334da71e508a7e05" providerId="LiveId" clId="{992826DF-BE84-4262-AAA1-730739F73675}" dt="2022-07-19T14:54:07.272" v="1941" actId="1076"/>
      <pc:docMkLst>
        <pc:docMk/>
      </pc:docMkLst>
      <pc:sldChg chg="modSp mod">
        <pc:chgData name="SUDHANSHU" userId="334da71e508a7e05" providerId="LiveId" clId="{992826DF-BE84-4262-AAA1-730739F73675}" dt="2022-07-19T14:53:02.054" v="1940" actId="14861"/>
        <pc:sldMkLst>
          <pc:docMk/>
          <pc:sldMk cId="3898511310" sldId="447"/>
        </pc:sldMkLst>
        <pc:spChg chg="mod">
          <ac:chgData name="SUDHANSHU" userId="334da71e508a7e05" providerId="LiveId" clId="{992826DF-BE84-4262-AAA1-730739F73675}" dt="2022-07-19T14:53:02.054" v="1940" actId="14861"/>
          <ac:spMkLst>
            <pc:docMk/>
            <pc:sldMk cId="3898511310" sldId="447"/>
            <ac:spMk id="13" creationId="{CE497478-7ED5-7AE0-C084-220BF0FFC280}"/>
          </ac:spMkLst>
        </pc:spChg>
      </pc:sldChg>
      <pc:sldChg chg="modSp mod">
        <pc:chgData name="SUDHANSHU" userId="334da71e508a7e05" providerId="LiveId" clId="{992826DF-BE84-4262-AAA1-730739F73675}" dt="2022-07-19T14:54:07.272" v="1941" actId="1076"/>
        <pc:sldMkLst>
          <pc:docMk/>
          <pc:sldMk cId="2382148752" sldId="449"/>
        </pc:sldMkLst>
        <pc:spChg chg="mod">
          <ac:chgData name="SUDHANSHU" userId="334da71e508a7e05" providerId="LiveId" clId="{992826DF-BE84-4262-AAA1-730739F73675}" dt="2022-07-19T14:54:07.272" v="1941" actId="1076"/>
          <ac:spMkLst>
            <pc:docMk/>
            <pc:sldMk cId="2382148752" sldId="449"/>
            <ac:spMk id="4" creationId="{A2219A53-983C-4CAC-81BB-5FADEB962F35}"/>
          </ac:spMkLst>
        </pc:spChg>
      </pc:sldChg>
      <pc:sldChg chg="delSp modSp mod">
        <pc:chgData name="SUDHANSHU" userId="334da71e508a7e05" providerId="LiveId" clId="{992826DF-BE84-4262-AAA1-730739F73675}" dt="2022-07-19T14:14:51.184" v="992" actId="1076"/>
        <pc:sldMkLst>
          <pc:docMk/>
          <pc:sldMk cId="3302738426" sldId="452"/>
        </pc:sldMkLst>
        <pc:spChg chg="mod">
          <ac:chgData name="SUDHANSHU" userId="334da71e508a7e05" providerId="LiveId" clId="{992826DF-BE84-4262-AAA1-730739F73675}" dt="2022-07-19T14:14:51.184" v="992" actId="1076"/>
          <ac:spMkLst>
            <pc:docMk/>
            <pc:sldMk cId="3302738426" sldId="452"/>
            <ac:spMk id="2" creationId="{0C78D2B0-217D-6EE5-4C08-6A9783300BC4}"/>
          </ac:spMkLst>
        </pc:spChg>
        <pc:spChg chg="del">
          <ac:chgData name="SUDHANSHU" userId="334da71e508a7e05" providerId="LiveId" clId="{992826DF-BE84-4262-AAA1-730739F73675}" dt="2022-07-19T14:13:19.169" v="945" actId="478"/>
          <ac:spMkLst>
            <pc:docMk/>
            <pc:sldMk cId="3302738426" sldId="452"/>
            <ac:spMk id="3" creationId="{7096F7C8-EE83-6ABB-CAD7-F3AE22789B9E}"/>
          </ac:spMkLst>
        </pc:spChg>
      </pc:sldChg>
      <pc:sldChg chg="addSp delSp modSp mod">
        <pc:chgData name="SUDHANSHU" userId="334da71e508a7e05" providerId="LiveId" clId="{992826DF-BE84-4262-AAA1-730739F73675}" dt="2022-07-19T13:50:32.918" v="540" actId="20577"/>
        <pc:sldMkLst>
          <pc:docMk/>
          <pc:sldMk cId="3598951664" sldId="453"/>
        </pc:sldMkLst>
        <pc:spChg chg="del">
          <ac:chgData name="SUDHANSHU" userId="334da71e508a7e05" providerId="LiveId" clId="{992826DF-BE84-4262-AAA1-730739F73675}" dt="2022-07-19T13:50:14.965" v="527" actId="478"/>
          <ac:spMkLst>
            <pc:docMk/>
            <pc:sldMk cId="3598951664" sldId="453"/>
            <ac:spMk id="2" creationId="{2B20D299-31A8-3261-8187-F7E63C7AD2B5}"/>
          </ac:spMkLst>
        </pc:spChg>
        <pc:spChg chg="del">
          <ac:chgData name="SUDHANSHU" userId="334da71e508a7e05" providerId="LiveId" clId="{992826DF-BE84-4262-AAA1-730739F73675}" dt="2022-07-19T13:50:01.426" v="525" actId="478"/>
          <ac:spMkLst>
            <pc:docMk/>
            <pc:sldMk cId="3598951664" sldId="453"/>
            <ac:spMk id="3" creationId="{B0DD8BAC-1057-D5B0-AF5D-2A7C293194E5}"/>
          </ac:spMkLst>
        </pc:spChg>
        <pc:spChg chg="add mod">
          <ac:chgData name="SUDHANSHU" userId="334da71e508a7e05" providerId="LiveId" clId="{992826DF-BE84-4262-AAA1-730739F73675}" dt="2022-07-19T13:50:32.918" v="540" actId="20577"/>
          <ac:spMkLst>
            <pc:docMk/>
            <pc:sldMk cId="3598951664" sldId="453"/>
            <ac:spMk id="4" creationId="{A041D287-F480-35A3-EF52-F78D9381F43A}"/>
          </ac:spMkLst>
        </pc:spChg>
      </pc:sldChg>
      <pc:sldChg chg="addSp delSp modSp mod">
        <pc:chgData name="SUDHANSHU" userId="334da71e508a7e05" providerId="LiveId" clId="{992826DF-BE84-4262-AAA1-730739F73675}" dt="2022-07-19T13:48:45.332" v="524" actId="20577"/>
        <pc:sldMkLst>
          <pc:docMk/>
          <pc:sldMk cId="3015258665" sldId="454"/>
        </pc:sldMkLst>
        <pc:spChg chg="mod">
          <ac:chgData name="SUDHANSHU" userId="334da71e508a7e05" providerId="LiveId" clId="{992826DF-BE84-4262-AAA1-730739F73675}" dt="2022-07-19T13:47:40.359" v="506" actId="115"/>
          <ac:spMkLst>
            <pc:docMk/>
            <pc:sldMk cId="3015258665" sldId="454"/>
            <ac:spMk id="2" creationId="{D045562C-FD29-02F8-560E-D257CB2D06D7}"/>
          </ac:spMkLst>
        </pc:spChg>
        <pc:spChg chg="del">
          <ac:chgData name="SUDHANSHU" userId="334da71e508a7e05" providerId="LiveId" clId="{992826DF-BE84-4262-AAA1-730739F73675}" dt="2022-07-19T13:47:22.080" v="501" actId="478"/>
          <ac:spMkLst>
            <pc:docMk/>
            <pc:sldMk cId="3015258665" sldId="454"/>
            <ac:spMk id="3" creationId="{C4A92FCB-1898-D5BC-D6DB-CE9ACCB72BD9}"/>
          </ac:spMkLst>
        </pc:spChg>
        <pc:spChg chg="add mod">
          <ac:chgData name="SUDHANSHU" userId="334da71e508a7e05" providerId="LiveId" clId="{992826DF-BE84-4262-AAA1-730739F73675}" dt="2022-07-19T13:48:45.332" v="524" actId="20577"/>
          <ac:spMkLst>
            <pc:docMk/>
            <pc:sldMk cId="3015258665" sldId="454"/>
            <ac:spMk id="4" creationId="{369F2D23-D5D3-2CEA-EFE6-9F59713EDAD9}"/>
          </ac:spMkLst>
        </pc:spChg>
        <pc:picChg chg="add mod">
          <ac:chgData name="SUDHANSHU" userId="334da71e508a7e05" providerId="LiveId" clId="{992826DF-BE84-4262-AAA1-730739F73675}" dt="2022-07-19T13:48:01.636" v="510" actId="14100"/>
          <ac:picMkLst>
            <pc:docMk/>
            <pc:sldMk cId="3015258665" sldId="454"/>
            <ac:picMk id="5122" creationId="{72713F2A-3CB4-B86B-5B61-6F93EB528FDD}"/>
          </ac:picMkLst>
        </pc:picChg>
      </pc:sldChg>
      <pc:sldChg chg="addSp delSp modSp mod">
        <pc:chgData name="SUDHANSHU" userId="334da71e508a7e05" providerId="LiveId" clId="{992826DF-BE84-4262-AAA1-730739F73675}" dt="2022-07-19T13:44:36.659" v="447" actId="20577"/>
        <pc:sldMkLst>
          <pc:docMk/>
          <pc:sldMk cId="2129057664" sldId="455"/>
        </pc:sldMkLst>
        <pc:spChg chg="mod">
          <ac:chgData name="SUDHANSHU" userId="334da71e508a7e05" providerId="LiveId" clId="{992826DF-BE84-4262-AAA1-730739F73675}" dt="2022-07-19T13:42:39.590" v="424" actId="115"/>
          <ac:spMkLst>
            <pc:docMk/>
            <pc:sldMk cId="2129057664" sldId="455"/>
            <ac:spMk id="2" creationId="{F6FA49F6-9192-5E3D-A814-D3C79DD9C836}"/>
          </ac:spMkLst>
        </pc:spChg>
        <pc:spChg chg="del">
          <ac:chgData name="SUDHANSHU" userId="334da71e508a7e05" providerId="LiveId" clId="{992826DF-BE84-4262-AAA1-730739F73675}" dt="2022-07-19T13:41:50.616" v="379" actId="478"/>
          <ac:spMkLst>
            <pc:docMk/>
            <pc:sldMk cId="2129057664" sldId="455"/>
            <ac:spMk id="3" creationId="{70382BF4-5C18-39CF-BBE4-B6AE4699CD43}"/>
          </ac:spMkLst>
        </pc:spChg>
        <pc:spChg chg="add mod">
          <ac:chgData name="SUDHANSHU" userId="334da71e508a7e05" providerId="LiveId" clId="{992826DF-BE84-4262-AAA1-730739F73675}" dt="2022-07-19T13:44:36.659" v="447" actId="20577"/>
          <ac:spMkLst>
            <pc:docMk/>
            <pc:sldMk cId="2129057664" sldId="455"/>
            <ac:spMk id="4" creationId="{D6AA7D2F-BAAC-6C41-AEA6-99BE9EAC7685}"/>
          </ac:spMkLst>
        </pc:spChg>
        <pc:picChg chg="add mod">
          <ac:chgData name="SUDHANSHU" userId="334da71e508a7e05" providerId="LiveId" clId="{992826DF-BE84-4262-AAA1-730739F73675}" dt="2022-07-19T13:43:14.227" v="429" actId="14100"/>
          <ac:picMkLst>
            <pc:docMk/>
            <pc:sldMk cId="2129057664" sldId="455"/>
            <ac:picMk id="4098" creationId="{7C07D945-95DA-4B9C-AB9E-9F89C3574F33}"/>
          </ac:picMkLst>
        </pc:picChg>
      </pc:sldChg>
      <pc:sldChg chg="addSp delSp modSp mod">
        <pc:chgData name="SUDHANSHU" userId="334da71e508a7e05" providerId="LiveId" clId="{992826DF-BE84-4262-AAA1-730739F73675}" dt="2022-07-19T13:41:08.020" v="372" actId="1076"/>
        <pc:sldMkLst>
          <pc:docMk/>
          <pc:sldMk cId="624415091" sldId="456"/>
        </pc:sldMkLst>
        <pc:spChg chg="mod">
          <ac:chgData name="SUDHANSHU" userId="334da71e508a7e05" providerId="LiveId" clId="{992826DF-BE84-4262-AAA1-730739F73675}" dt="2022-07-19T13:41:08.020" v="372" actId="1076"/>
          <ac:spMkLst>
            <pc:docMk/>
            <pc:sldMk cId="624415091" sldId="456"/>
            <ac:spMk id="2" creationId="{CFC142F8-9476-86EF-D7BF-8623026EFB84}"/>
          </ac:spMkLst>
        </pc:spChg>
        <pc:spChg chg="del">
          <ac:chgData name="SUDHANSHU" userId="334da71e508a7e05" providerId="LiveId" clId="{992826DF-BE84-4262-AAA1-730739F73675}" dt="2022-07-19T13:37:06.698" v="295" actId="478"/>
          <ac:spMkLst>
            <pc:docMk/>
            <pc:sldMk cId="624415091" sldId="456"/>
            <ac:spMk id="3" creationId="{D90A6F93-74D9-F24D-3FC0-CFC081D9BBDB}"/>
          </ac:spMkLst>
        </pc:spChg>
        <pc:spChg chg="add mod">
          <ac:chgData name="SUDHANSHU" userId="334da71e508a7e05" providerId="LiveId" clId="{992826DF-BE84-4262-AAA1-730739F73675}" dt="2022-07-19T13:40:57.630" v="371" actId="403"/>
          <ac:spMkLst>
            <pc:docMk/>
            <pc:sldMk cId="624415091" sldId="456"/>
            <ac:spMk id="4" creationId="{0307B911-2BA7-D051-0270-B11E8603EC21}"/>
          </ac:spMkLst>
        </pc:spChg>
        <pc:picChg chg="add mod">
          <ac:chgData name="SUDHANSHU" userId="334da71e508a7e05" providerId="LiveId" clId="{992826DF-BE84-4262-AAA1-730739F73675}" dt="2022-07-19T13:39:10.394" v="356" actId="1076"/>
          <ac:picMkLst>
            <pc:docMk/>
            <pc:sldMk cId="624415091" sldId="456"/>
            <ac:picMk id="3074" creationId="{75F28BAF-C626-B370-0C59-D462BCD432CD}"/>
          </ac:picMkLst>
        </pc:picChg>
        <pc:picChg chg="add mod">
          <ac:chgData name="SUDHANSHU" userId="334da71e508a7e05" providerId="LiveId" clId="{992826DF-BE84-4262-AAA1-730739F73675}" dt="2022-07-19T13:39:14.508" v="357" actId="14100"/>
          <ac:picMkLst>
            <pc:docMk/>
            <pc:sldMk cId="624415091" sldId="456"/>
            <ac:picMk id="3076" creationId="{FCDB9479-148F-BFAA-54CC-A2F7AFD5B3DA}"/>
          </ac:picMkLst>
        </pc:picChg>
      </pc:sldChg>
      <pc:sldChg chg="addSp delSp modSp mod">
        <pc:chgData name="SUDHANSHU" userId="334da71e508a7e05" providerId="LiveId" clId="{992826DF-BE84-4262-AAA1-730739F73675}" dt="2022-07-19T13:41:12.093" v="373" actId="1076"/>
        <pc:sldMkLst>
          <pc:docMk/>
          <pc:sldMk cId="1876262189" sldId="457"/>
        </pc:sldMkLst>
        <pc:spChg chg="mod">
          <ac:chgData name="SUDHANSHU" userId="334da71e508a7e05" providerId="LiveId" clId="{992826DF-BE84-4262-AAA1-730739F73675}" dt="2022-07-19T13:41:12.093" v="373" actId="1076"/>
          <ac:spMkLst>
            <pc:docMk/>
            <pc:sldMk cId="1876262189" sldId="457"/>
            <ac:spMk id="2" creationId="{2935823A-5F41-7143-0AED-26C10A803E91}"/>
          </ac:spMkLst>
        </pc:spChg>
        <pc:spChg chg="del">
          <ac:chgData name="SUDHANSHU" userId="334da71e508a7e05" providerId="LiveId" clId="{992826DF-BE84-4262-AAA1-730739F73675}" dt="2022-07-19T13:35:19.853" v="281" actId="478"/>
          <ac:spMkLst>
            <pc:docMk/>
            <pc:sldMk cId="1876262189" sldId="457"/>
            <ac:spMk id="3" creationId="{E48BA5F6-6994-6B23-C89F-5239CCC5D136}"/>
          </ac:spMkLst>
        </pc:spChg>
        <pc:spChg chg="add mod">
          <ac:chgData name="SUDHANSHU" userId="334da71e508a7e05" providerId="LiveId" clId="{992826DF-BE84-4262-AAA1-730739F73675}" dt="2022-07-19T13:36:59.959" v="294" actId="403"/>
          <ac:spMkLst>
            <pc:docMk/>
            <pc:sldMk cId="1876262189" sldId="457"/>
            <ac:spMk id="4" creationId="{7B8D607D-DE1A-F300-C2AB-9503655425AF}"/>
          </ac:spMkLst>
        </pc:spChg>
        <pc:picChg chg="add mod">
          <ac:chgData name="SUDHANSHU" userId="334da71e508a7e05" providerId="LiveId" clId="{992826DF-BE84-4262-AAA1-730739F73675}" dt="2022-07-19T13:36:10.736" v="288" actId="1076"/>
          <ac:picMkLst>
            <pc:docMk/>
            <pc:sldMk cId="1876262189" sldId="457"/>
            <ac:picMk id="2050" creationId="{79E2A08D-5B53-505E-9E5F-EC5A8A80AD08}"/>
          </ac:picMkLst>
        </pc:picChg>
        <pc:picChg chg="add mod">
          <ac:chgData name="SUDHANSHU" userId="334da71e508a7e05" providerId="LiveId" clId="{992826DF-BE84-4262-AAA1-730739F73675}" dt="2022-07-19T13:36:09.490" v="287" actId="1076"/>
          <ac:picMkLst>
            <pc:docMk/>
            <pc:sldMk cId="1876262189" sldId="457"/>
            <ac:picMk id="2052" creationId="{D0BDA23A-0302-CB45-875C-D4A11F4E96D0}"/>
          </ac:picMkLst>
        </pc:picChg>
      </pc:sldChg>
      <pc:sldChg chg="addSp delSp modSp mod">
        <pc:chgData name="SUDHANSHU" userId="334da71e508a7e05" providerId="LiveId" clId="{992826DF-BE84-4262-AAA1-730739F73675}" dt="2022-07-19T13:41:28.730" v="377" actId="14861"/>
        <pc:sldMkLst>
          <pc:docMk/>
          <pc:sldMk cId="1612264359" sldId="458"/>
        </pc:sldMkLst>
        <pc:spChg chg="mod">
          <ac:chgData name="SUDHANSHU" userId="334da71e508a7e05" providerId="LiveId" clId="{992826DF-BE84-4262-AAA1-730739F73675}" dt="2022-07-19T13:41:28.730" v="377" actId="14861"/>
          <ac:spMkLst>
            <pc:docMk/>
            <pc:sldMk cId="1612264359" sldId="458"/>
            <ac:spMk id="2" creationId="{0D009787-9596-4C70-393D-0ECB83728C62}"/>
          </ac:spMkLst>
        </pc:spChg>
        <pc:spChg chg="del">
          <ac:chgData name="SUDHANSHU" userId="334da71e508a7e05" providerId="LiveId" clId="{992826DF-BE84-4262-AAA1-730739F73675}" dt="2022-07-19T13:28:12.038" v="31" actId="478"/>
          <ac:spMkLst>
            <pc:docMk/>
            <pc:sldMk cId="1612264359" sldId="458"/>
            <ac:spMk id="3" creationId="{290EBE74-EAF7-7323-0A61-D2AADBAFE718}"/>
          </ac:spMkLst>
        </pc:spChg>
        <pc:spChg chg="add mod">
          <ac:chgData name="SUDHANSHU" userId="334da71e508a7e05" providerId="LiveId" clId="{992826DF-BE84-4262-AAA1-730739F73675}" dt="2022-07-19T13:33:44.220" v="226" actId="20577"/>
          <ac:spMkLst>
            <pc:docMk/>
            <pc:sldMk cId="1612264359" sldId="458"/>
            <ac:spMk id="4" creationId="{716187D0-60D1-BBFA-29D9-D5DD2DB0C240}"/>
          </ac:spMkLst>
        </pc:spChg>
        <pc:picChg chg="add mod">
          <ac:chgData name="SUDHANSHU" userId="334da71e508a7e05" providerId="LiveId" clId="{992826DF-BE84-4262-AAA1-730739F73675}" dt="2022-07-19T13:29:07.858" v="62" actId="1076"/>
          <ac:picMkLst>
            <pc:docMk/>
            <pc:sldMk cId="1612264359" sldId="458"/>
            <ac:picMk id="1026" creationId="{F711A2C2-0591-0B5E-2BA6-70DAB950BF9B}"/>
          </ac:picMkLst>
        </pc:picChg>
        <pc:picChg chg="add mod">
          <ac:chgData name="SUDHANSHU" userId="334da71e508a7e05" providerId="LiveId" clId="{992826DF-BE84-4262-AAA1-730739F73675}" dt="2022-07-19T13:29:19.258" v="65" actId="14100"/>
          <ac:picMkLst>
            <pc:docMk/>
            <pc:sldMk cId="1612264359" sldId="458"/>
            <ac:picMk id="1028" creationId="{762B31CA-E0DF-AA7D-4348-143EBA3F945A}"/>
          </ac:picMkLst>
        </pc:picChg>
        <pc:picChg chg="add mod">
          <ac:chgData name="SUDHANSHU" userId="334da71e508a7e05" providerId="LiveId" clId="{992826DF-BE84-4262-AAA1-730739F73675}" dt="2022-07-19T13:29:29.721" v="68" actId="14100"/>
          <ac:picMkLst>
            <pc:docMk/>
            <pc:sldMk cId="1612264359" sldId="458"/>
            <ac:picMk id="1030" creationId="{2B054DAB-F8E2-A202-274D-A72F35353044}"/>
          </ac:picMkLst>
        </pc:picChg>
      </pc:sldChg>
      <pc:sldChg chg="modSp mod">
        <pc:chgData name="SUDHANSHU" userId="334da71e508a7e05" providerId="LiveId" clId="{992826DF-BE84-4262-AAA1-730739F73675}" dt="2022-07-19T13:41:34.520" v="378" actId="1076"/>
        <pc:sldMkLst>
          <pc:docMk/>
          <pc:sldMk cId="3762795699" sldId="459"/>
        </pc:sldMkLst>
        <pc:spChg chg="mod">
          <ac:chgData name="SUDHANSHU" userId="334da71e508a7e05" providerId="LiveId" clId="{992826DF-BE84-4262-AAA1-730739F73675}" dt="2022-07-19T13:41:34.520" v="378" actId="1076"/>
          <ac:spMkLst>
            <pc:docMk/>
            <pc:sldMk cId="3762795699" sldId="459"/>
            <ac:spMk id="2" creationId="{160FBFEC-0444-0D73-BAFF-E1E6DCB2EAFA}"/>
          </ac:spMkLst>
        </pc:spChg>
        <pc:spChg chg="mod">
          <ac:chgData name="SUDHANSHU" userId="334da71e508a7e05" providerId="LiveId" clId="{992826DF-BE84-4262-AAA1-730739F73675}" dt="2022-07-19T13:27:58.248" v="22" actId="20577"/>
          <ac:spMkLst>
            <pc:docMk/>
            <pc:sldMk cId="3762795699" sldId="459"/>
            <ac:spMk id="5" creationId="{3F20A78D-D7E9-8D28-C18A-1BAEF353E8DF}"/>
          </ac:spMkLst>
        </pc:spChg>
      </pc:sldChg>
      <pc:sldChg chg="addSp delSp modSp new mod">
        <pc:chgData name="SUDHANSHU" userId="334da71e508a7e05" providerId="LiveId" clId="{992826DF-BE84-4262-AAA1-730739F73675}" dt="2022-07-19T14:05:44.058" v="944" actId="20577"/>
        <pc:sldMkLst>
          <pc:docMk/>
          <pc:sldMk cId="3844872337" sldId="461"/>
        </pc:sldMkLst>
        <pc:spChg chg="mod">
          <ac:chgData name="SUDHANSHU" userId="334da71e508a7e05" providerId="LiveId" clId="{992826DF-BE84-4262-AAA1-730739F73675}" dt="2022-07-19T14:03:05.643" v="878" actId="1076"/>
          <ac:spMkLst>
            <pc:docMk/>
            <pc:sldMk cId="3844872337" sldId="461"/>
            <ac:spMk id="2" creationId="{CB258DFB-4FD8-6438-748C-BFDDE7D6F934}"/>
          </ac:spMkLst>
        </pc:spChg>
        <pc:spChg chg="del">
          <ac:chgData name="SUDHANSHU" userId="334da71e508a7e05" providerId="LiveId" clId="{992826DF-BE84-4262-AAA1-730739F73675}" dt="2022-07-19T14:03:08.007" v="879" actId="478"/>
          <ac:spMkLst>
            <pc:docMk/>
            <pc:sldMk cId="3844872337" sldId="461"/>
            <ac:spMk id="3" creationId="{35B99BF2-635B-125A-947F-7F15246D89A3}"/>
          </ac:spMkLst>
        </pc:spChg>
        <pc:spChg chg="add mod">
          <ac:chgData name="SUDHANSHU" userId="334da71e508a7e05" providerId="LiveId" clId="{992826DF-BE84-4262-AAA1-730739F73675}" dt="2022-07-19T14:04:18.658" v="919" actId="14100"/>
          <ac:spMkLst>
            <pc:docMk/>
            <pc:sldMk cId="3844872337" sldId="461"/>
            <ac:spMk id="4" creationId="{94446540-3B2A-6A9B-6128-61CFE9F11A38}"/>
          </ac:spMkLst>
        </pc:spChg>
        <pc:spChg chg="add mod">
          <ac:chgData name="SUDHANSHU" userId="334da71e508a7e05" providerId="LiveId" clId="{992826DF-BE84-4262-AAA1-730739F73675}" dt="2022-07-19T14:04:12.298" v="917" actId="1076"/>
          <ac:spMkLst>
            <pc:docMk/>
            <pc:sldMk cId="3844872337" sldId="461"/>
            <ac:spMk id="5" creationId="{D7D8C2C3-CC0C-FD87-C0FB-554689F6AE1B}"/>
          </ac:spMkLst>
        </pc:spChg>
        <pc:spChg chg="add mod">
          <ac:chgData name="SUDHANSHU" userId="334da71e508a7e05" providerId="LiveId" clId="{992826DF-BE84-4262-AAA1-730739F73675}" dt="2022-07-19T14:05:44.058" v="944" actId="20577"/>
          <ac:spMkLst>
            <pc:docMk/>
            <pc:sldMk cId="3844872337" sldId="461"/>
            <ac:spMk id="6" creationId="{3853E436-E15B-F322-2803-AB0D239CA99E}"/>
          </ac:spMkLst>
        </pc:spChg>
        <pc:picChg chg="add mod">
          <ac:chgData name="SUDHANSHU" userId="334da71e508a7e05" providerId="LiveId" clId="{992826DF-BE84-4262-AAA1-730739F73675}" dt="2022-07-19T14:03:40.371" v="885" actId="1076"/>
          <ac:picMkLst>
            <pc:docMk/>
            <pc:sldMk cId="3844872337" sldId="461"/>
            <ac:picMk id="9218" creationId="{07995C15-21BF-2DD1-75F2-0914F9F19077}"/>
          </ac:picMkLst>
        </pc:picChg>
        <pc:picChg chg="add mod">
          <ac:chgData name="SUDHANSHU" userId="334da71e508a7e05" providerId="LiveId" clId="{992826DF-BE84-4262-AAA1-730739F73675}" dt="2022-07-19T14:03:41.879" v="886" actId="1076"/>
          <ac:picMkLst>
            <pc:docMk/>
            <pc:sldMk cId="3844872337" sldId="461"/>
            <ac:picMk id="9220" creationId="{BF008CFA-4779-5B4A-8072-87BFD7E328D6}"/>
          </ac:picMkLst>
        </pc:picChg>
      </pc:sldChg>
      <pc:sldChg chg="addSp delSp modSp new mod">
        <pc:chgData name="SUDHANSHU" userId="334da71e508a7e05" providerId="LiveId" clId="{992826DF-BE84-4262-AAA1-730739F73675}" dt="2022-07-19T14:01:05.407" v="820" actId="20577"/>
        <pc:sldMkLst>
          <pc:docMk/>
          <pc:sldMk cId="1901381941" sldId="462"/>
        </pc:sldMkLst>
        <pc:spChg chg="mod">
          <ac:chgData name="SUDHANSHU" userId="334da71e508a7e05" providerId="LiveId" clId="{992826DF-BE84-4262-AAA1-730739F73675}" dt="2022-07-19T13:58:05.738" v="796" actId="14861"/>
          <ac:spMkLst>
            <pc:docMk/>
            <pc:sldMk cId="1901381941" sldId="462"/>
            <ac:spMk id="2" creationId="{461B50C1-EE7E-EF0F-BEF7-F06EF24A5FF4}"/>
          </ac:spMkLst>
        </pc:spChg>
        <pc:spChg chg="del">
          <ac:chgData name="SUDHANSHU" userId="334da71e508a7e05" providerId="LiveId" clId="{992826DF-BE84-4262-AAA1-730739F73675}" dt="2022-07-19T13:59:33.221" v="797" actId="478"/>
          <ac:spMkLst>
            <pc:docMk/>
            <pc:sldMk cId="1901381941" sldId="462"/>
            <ac:spMk id="3" creationId="{EECAC2A3-96AA-45AC-5904-4C2B083CE391}"/>
          </ac:spMkLst>
        </pc:spChg>
        <pc:spChg chg="add mod">
          <ac:chgData name="SUDHANSHU" userId="334da71e508a7e05" providerId="LiveId" clId="{992826DF-BE84-4262-AAA1-730739F73675}" dt="2022-07-19T14:01:05.407" v="820" actId="20577"/>
          <ac:spMkLst>
            <pc:docMk/>
            <pc:sldMk cId="1901381941" sldId="462"/>
            <ac:spMk id="4" creationId="{0E4D0C78-E443-F738-0343-EFAEB4A5AFD0}"/>
          </ac:spMkLst>
        </pc:spChg>
        <pc:spChg chg="add del">
          <ac:chgData name="SUDHANSHU" userId="334da71e508a7e05" providerId="LiveId" clId="{992826DF-BE84-4262-AAA1-730739F73675}" dt="2022-07-19T14:00:21.172" v="804"/>
          <ac:spMkLst>
            <pc:docMk/>
            <pc:sldMk cId="1901381941" sldId="462"/>
            <ac:spMk id="5" creationId="{45479C60-8DF8-A387-6F09-75A66A3D61C1}"/>
          </ac:spMkLst>
        </pc:spChg>
        <pc:picChg chg="add mod">
          <ac:chgData name="SUDHANSHU" userId="334da71e508a7e05" providerId="LiveId" clId="{992826DF-BE84-4262-AAA1-730739F73675}" dt="2022-07-19T13:59:55.621" v="801" actId="1076"/>
          <ac:picMkLst>
            <pc:docMk/>
            <pc:sldMk cId="1901381941" sldId="462"/>
            <ac:picMk id="8194" creationId="{26C78B6B-9491-2EC3-FF84-E5AE8A71C123}"/>
          </ac:picMkLst>
        </pc:picChg>
      </pc:sldChg>
      <pc:sldChg chg="addSp delSp modSp new mod">
        <pc:chgData name="SUDHANSHU" userId="334da71e508a7e05" providerId="LiveId" clId="{992826DF-BE84-4262-AAA1-730739F73675}" dt="2022-07-19T13:56:35.652" v="750" actId="403"/>
        <pc:sldMkLst>
          <pc:docMk/>
          <pc:sldMk cId="1737763926" sldId="463"/>
        </pc:sldMkLst>
        <pc:spChg chg="del">
          <ac:chgData name="SUDHANSHU" userId="334da71e508a7e05" providerId="LiveId" clId="{992826DF-BE84-4262-AAA1-730739F73675}" dt="2022-07-19T13:54:01.138" v="616" actId="478"/>
          <ac:spMkLst>
            <pc:docMk/>
            <pc:sldMk cId="1737763926" sldId="463"/>
            <ac:spMk id="2" creationId="{4FCB9E38-A754-3F30-CC6A-4239D3423737}"/>
          </ac:spMkLst>
        </pc:spChg>
        <pc:spChg chg="del">
          <ac:chgData name="SUDHANSHU" userId="334da71e508a7e05" providerId="LiveId" clId="{992826DF-BE84-4262-AAA1-730739F73675}" dt="2022-07-19T13:54:03.030" v="617" actId="478"/>
          <ac:spMkLst>
            <pc:docMk/>
            <pc:sldMk cId="1737763926" sldId="463"/>
            <ac:spMk id="3" creationId="{002B4B6B-5337-280B-E4E4-F84F2263E1CE}"/>
          </ac:spMkLst>
        </pc:spChg>
        <pc:spChg chg="add mod">
          <ac:chgData name="SUDHANSHU" userId="334da71e508a7e05" providerId="LiveId" clId="{992826DF-BE84-4262-AAA1-730739F73675}" dt="2022-07-19T13:55:17.260" v="635" actId="6549"/>
          <ac:spMkLst>
            <pc:docMk/>
            <pc:sldMk cId="1737763926" sldId="463"/>
            <ac:spMk id="4" creationId="{9A9992E3-6DD1-AFA9-1A10-6ACCDBA052B0}"/>
          </ac:spMkLst>
        </pc:spChg>
        <pc:spChg chg="add del">
          <ac:chgData name="SUDHANSHU" userId="334da71e508a7e05" providerId="LiveId" clId="{992826DF-BE84-4262-AAA1-730739F73675}" dt="2022-07-19T13:54:24.693" v="620"/>
          <ac:spMkLst>
            <pc:docMk/>
            <pc:sldMk cId="1737763926" sldId="463"/>
            <ac:spMk id="5" creationId="{E9FC072A-31FE-A225-2CFC-E3AEBFF679CF}"/>
          </ac:spMkLst>
        </pc:spChg>
        <pc:spChg chg="add mod">
          <ac:chgData name="SUDHANSHU" userId="334da71e508a7e05" providerId="LiveId" clId="{992826DF-BE84-4262-AAA1-730739F73675}" dt="2022-07-19T13:56:35.652" v="750" actId="403"/>
          <ac:spMkLst>
            <pc:docMk/>
            <pc:sldMk cId="1737763926" sldId="463"/>
            <ac:spMk id="6" creationId="{A0BFCB5D-BB63-6292-3EF7-B5A4F7738EF0}"/>
          </ac:spMkLst>
        </pc:spChg>
      </pc:sldChg>
      <pc:sldChg chg="addSp delSp modSp new mod">
        <pc:chgData name="SUDHANSHU" userId="334da71e508a7e05" providerId="LiveId" clId="{992826DF-BE84-4262-AAA1-730739F73675}" dt="2022-07-19T13:53:47.491" v="615" actId="14100"/>
        <pc:sldMkLst>
          <pc:docMk/>
          <pc:sldMk cId="3933891883" sldId="464"/>
        </pc:sldMkLst>
        <pc:spChg chg="mod">
          <ac:chgData name="SUDHANSHU" userId="334da71e508a7e05" providerId="LiveId" clId="{992826DF-BE84-4262-AAA1-730739F73675}" dt="2022-07-19T13:52:45.219" v="598" actId="14861"/>
          <ac:spMkLst>
            <pc:docMk/>
            <pc:sldMk cId="3933891883" sldId="464"/>
            <ac:spMk id="2" creationId="{07A84424-BCA2-6ADE-6459-88AFDDC1E339}"/>
          </ac:spMkLst>
        </pc:spChg>
        <pc:spChg chg="del">
          <ac:chgData name="SUDHANSHU" userId="334da71e508a7e05" providerId="LiveId" clId="{992826DF-BE84-4262-AAA1-730739F73675}" dt="2022-07-19T13:50:57.282" v="545" actId="478"/>
          <ac:spMkLst>
            <pc:docMk/>
            <pc:sldMk cId="3933891883" sldId="464"/>
            <ac:spMk id="3" creationId="{9B089C5D-8525-17C3-4121-275229ED601D}"/>
          </ac:spMkLst>
        </pc:spChg>
        <pc:spChg chg="add del mod">
          <ac:chgData name="SUDHANSHU" userId="334da71e508a7e05" providerId="LiveId" clId="{992826DF-BE84-4262-AAA1-730739F73675}" dt="2022-07-19T13:53:18.702" v="603"/>
          <ac:spMkLst>
            <pc:docMk/>
            <pc:sldMk cId="3933891883" sldId="464"/>
            <ac:spMk id="4" creationId="{00ABE589-3B5C-E6C9-FFDD-B265C090AA51}"/>
          </ac:spMkLst>
        </pc:spChg>
        <pc:picChg chg="add mod">
          <ac:chgData name="SUDHANSHU" userId="334da71e508a7e05" providerId="LiveId" clId="{992826DF-BE84-4262-AAA1-730739F73675}" dt="2022-07-19T13:53:45.712" v="614" actId="14100"/>
          <ac:picMkLst>
            <pc:docMk/>
            <pc:sldMk cId="3933891883" sldId="464"/>
            <ac:picMk id="6146" creationId="{B9C3BCF7-003D-653E-2027-ADAD30AF4B11}"/>
          </ac:picMkLst>
        </pc:picChg>
        <pc:picChg chg="add mod">
          <ac:chgData name="SUDHANSHU" userId="334da71e508a7e05" providerId="LiveId" clId="{992826DF-BE84-4262-AAA1-730739F73675}" dt="2022-07-19T13:53:47.491" v="615" actId="14100"/>
          <ac:picMkLst>
            <pc:docMk/>
            <pc:sldMk cId="3933891883" sldId="464"/>
            <ac:picMk id="6148" creationId="{837CB593-AAA3-2340-C35F-FEE40D07D47E}"/>
          </ac:picMkLst>
        </pc:picChg>
      </pc:sldChg>
      <pc:sldChg chg="addSp delSp modSp new mod">
        <pc:chgData name="SUDHANSHU" userId="334da71e508a7e05" providerId="LiveId" clId="{992826DF-BE84-4262-AAA1-730739F73675}" dt="2022-07-19T14:32:50.160" v="1258" actId="20577"/>
        <pc:sldMkLst>
          <pc:docMk/>
          <pc:sldMk cId="1400160274" sldId="465"/>
        </pc:sldMkLst>
        <pc:spChg chg="mod">
          <ac:chgData name="SUDHANSHU" userId="334da71e508a7e05" providerId="LiveId" clId="{992826DF-BE84-4262-AAA1-730739F73675}" dt="2022-07-19T14:30:42.934" v="1230" actId="14100"/>
          <ac:spMkLst>
            <pc:docMk/>
            <pc:sldMk cId="1400160274" sldId="465"/>
            <ac:spMk id="2" creationId="{C6F1297F-3BDA-DE7D-9F5C-3AA870EFF4D0}"/>
          </ac:spMkLst>
        </pc:spChg>
        <pc:spChg chg="del">
          <ac:chgData name="SUDHANSHU" userId="334da71e508a7e05" providerId="LiveId" clId="{992826DF-BE84-4262-AAA1-730739F73675}" dt="2022-07-19T14:30:47.758" v="1231" actId="478"/>
          <ac:spMkLst>
            <pc:docMk/>
            <pc:sldMk cId="1400160274" sldId="465"/>
            <ac:spMk id="3" creationId="{D3CDFAAA-A339-3BA1-2DA7-9C63D4B3FBB7}"/>
          </ac:spMkLst>
        </pc:spChg>
        <pc:spChg chg="add mod">
          <ac:chgData name="SUDHANSHU" userId="334da71e508a7e05" providerId="LiveId" clId="{992826DF-BE84-4262-AAA1-730739F73675}" dt="2022-07-19T14:32:50.160" v="1258" actId="20577"/>
          <ac:spMkLst>
            <pc:docMk/>
            <pc:sldMk cId="1400160274" sldId="465"/>
            <ac:spMk id="4" creationId="{448534D1-B348-1164-87A8-34D191931793}"/>
          </ac:spMkLst>
        </pc:spChg>
        <pc:picChg chg="add mod">
          <ac:chgData name="SUDHANSHU" userId="334da71e508a7e05" providerId="LiveId" clId="{992826DF-BE84-4262-AAA1-730739F73675}" dt="2022-07-19T14:31:26.933" v="1235" actId="14100"/>
          <ac:picMkLst>
            <pc:docMk/>
            <pc:sldMk cId="1400160274" sldId="465"/>
            <ac:picMk id="12290" creationId="{12EA2E65-49A4-7017-4F54-E5A3D3517D3D}"/>
          </ac:picMkLst>
        </pc:picChg>
      </pc:sldChg>
      <pc:sldChg chg="addSp delSp modSp new mod">
        <pc:chgData name="SUDHANSHU" userId="334da71e508a7e05" providerId="LiveId" clId="{992826DF-BE84-4262-AAA1-730739F73675}" dt="2022-07-19T14:29:38.086" v="1185" actId="14861"/>
        <pc:sldMkLst>
          <pc:docMk/>
          <pc:sldMk cId="1158610422" sldId="466"/>
        </pc:sldMkLst>
        <pc:spChg chg="mod">
          <ac:chgData name="SUDHANSHU" userId="334da71e508a7e05" providerId="LiveId" clId="{992826DF-BE84-4262-AAA1-730739F73675}" dt="2022-07-19T14:29:38.086" v="1185" actId="14861"/>
          <ac:spMkLst>
            <pc:docMk/>
            <pc:sldMk cId="1158610422" sldId="466"/>
            <ac:spMk id="2" creationId="{01E90D57-D46A-74BB-A765-E265FB973DD3}"/>
          </ac:spMkLst>
        </pc:spChg>
        <pc:spChg chg="del">
          <ac:chgData name="SUDHANSHU" userId="334da71e508a7e05" providerId="LiveId" clId="{992826DF-BE84-4262-AAA1-730739F73675}" dt="2022-07-19T14:26:03.950" v="1132" actId="478"/>
          <ac:spMkLst>
            <pc:docMk/>
            <pc:sldMk cId="1158610422" sldId="466"/>
            <ac:spMk id="3" creationId="{599FB682-07C4-ACCD-FF03-A20B8430FADF}"/>
          </ac:spMkLst>
        </pc:spChg>
        <pc:spChg chg="add mod">
          <ac:chgData name="SUDHANSHU" userId="334da71e508a7e05" providerId="LiveId" clId="{992826DF-BE84-4262-AAA1-730739F73675}" dt="2022-07-19T14:28:51.421" v="1152" actId="207"/>
          <ac:spMkLst>
            <pc:docMk/>
            <pc:sldMk cId="1158610422" sldId="466"/>
            <ac:spMk id="6" creationId="{211D2C29-015C-EB71-0CCA-1D702AB593C7}"/>
          </ac:spMkLst>
        </pc:spChg>
        <pc:picChg chg="add mod">
          <ac:chgData name="SUDHANSHU" userId="334da71e508a7e05" providerId="LiveId" clId="{992826DF-BE84-4262-AAA1-730739F73675}" dt="2022-07-19T14:27:40.148" v="1143" actId="1076"/>
          <ac:picMkLst>
            <pc:docMk/>
            <pc:sldMk cId="1158610422" sldId="466"/>
            <ac:picMk id="5" creationId="{93E4281F-EABC-03E6-D350-6D31E9E0F6C9}"/>
          </ac:picMkLst>
        </pc:picChg>
      </pc:sldChg>
      <pc:sldChg chg="addSp delSp modSp new mod">
        <pc:chgData name="SUDHANSHU" userId="334da71e508a7e05" providerId="LiveId" clId="{992826DF-BE84-4262-AAA1-730739F73675}" dt="2022-07-19T14:25:33.071" v="1131" actId="1076"/>
        <pc:sldMkLst>
          <pc:docMk/>
          <pc:sldMk cId="2369288042" sldId="467"/>
        </pc:sldMkLst>
        <pc:spChg chg="mod">
          <ac:chgData name="SUDHANSHU" userId="334da71e508a7e05" providerId="LiveId" clId="{992826DF-BE84-4262-AAA1-730739F73675}" dt="2022-07-19T14:23:08.726" v="1097" actId="14100"/>
          <ac:spMkLst>
            <pc:docMk/>
            <pc:sldMk cId="2369288042" sldId="467"/>
            <ac:spMk id="2" creationId="{BD185915-04D6-9B66-AF1B-BF94966228B7}"/>
          </ac:spMkLst>
        </pc:spChg>
        <pc:spChg chg="del">
          <ac:chgData name="SUDHANSHU" userId="334da71e508a7e05" providerId="LiveId" clId="{992826DF-BE84-4262-AAA1-730739F73675}" dt="2022-07-19T14:23:12.082" v="1098" actId="478"/>
          <ac:spMkLst>
            <pc:docMk/>
            <pc:sldMk cId="2369288042" sldId="467"/>
            <ac:spMk id="3" creationId="{D528D352-E6EC-ED33-90D5-A31D3935347B}"/>
          </ac:spMkLst>
        </pc:spChg>
        <pc:spChg chg="add mod">
          <ac:chgData name="SUDHANSHU" userId="334da71e508a7e05" providerId="LiveId" clId="{992826DF-BE84-4262-AAA1-730739F73675}" dt="2022-07-19T14:25:33.071" v="1131" actId="1076"/>
          <ac:spMkLst>
            <pc:docMk/>
            <pc:sldMk cId="2369288042" sldId="467"/>
            <ac:spMk id="4" creationId="{E355E6E3-8E92-626E-7082-37DFD8290DAD}"/>
          </ac:spMkLst>
        </pc:spChg>
        <pc:spChg chg="add mod">
          <ac:chgData name="SUDHANSHU" userId="334da71e508a7e05" providerId="LiveId" clId="{992826DF-BE84-4262-AAA1-730739F73675}" dt="2022-07-19T14:25:24.454" v="1130" actId="207"/>
          <ac:spMkLst>
            <pc:docMk/>
            <pc:sldMk cId="2369288042" sldId="467"/>
            <ac:spMk id="5" creationId="{52BF95F9-811F-D26D-17DB-80CA73E1C964}"/>
          </ac:spMkLst>
        </pc:spChg>
        <pc:picChg chg="add mod">
          <ac:chgData name="SUDHANSHU" userId="334da71e508a7e05" providerId="LiveId" clId="{992826DF-BE84-4262-AAA1-730739F73675}" dt="2022-07-19T14:23:20.763" v="1100" actId="1076"/>
          <ac:picMkLst>
            <pc:docMk/>
            <pc:sldMk cId="2369288042" sldId="467"/>
            <ac:picMk id="11266" creationId="{7AFFD5E9-1538-BDAA-A46D-E7732E60B00C}"/>
          </ac:picMkLst>
        </pc:picChg>
      </pc:sldChg>
      <pc:sldChg chg="addSp delSp modSp new mod">
        <pc:chgData name="SUDHANSHU" userId="334da71e508a7e05" providerId="LiveId" clId="{992826DF-BE84-4262-AAA1-730739F73675}" dt="2022-07-19T14:19:42.206" v="1063" actId="1076"/>
        <pc:sldMkLst>
          <pc:docMk/>
          <pc:sldMk cId="3979850833" sldId="468"/>
        </pc:sldMkLst>
        <pc:spChg chg="mod">
          <ac:chgData name="SUDHANSHU" userId="334da71e508a7e05" providerId="LiveId" clId="{992826DF-BE84-4262-AAA1-730739F73675}" dt="2022-07-19T14:17:42.750" v="1037" actId="14100"/>
          <ac:spMkLst>
            <pc:docMk/>
            <pc:sldMk cId="3979850833" sldId="468"/>
            <ac:spMk id="2" creationId="{DD078681-400C-EA9F-2EC7-3F9FE30C7933}"/>
          </ac:spMkLst>
        </pc:spChg>
        <pc:spChg chg="del">
          <ac:chgData name="SUDHANSHU" userId="334da71e508a7e05" providerId="LiveId" clId="{992826DF-BE84-4262-AAA1-730739F73675}" dt="2022-07-19T14:16:29.062" v="997" actId="478"/>
          <ac:spMkLst>
            <pc:docMk/>
            <pc:sldMk cId="3979850833" sldId="468"/>
            <ac:spMk id="3" creationId="{93B58A49-FC02-1A02-66E7-FDD97FBECE9B}"/>
          </ac:spMkLst>
        </pc:spChg>
        <pc:spChg chg="add del">
          <ac:chgData name="SUDHANSHU" userId="334da71e508a7e05" providerId="LiveId" clId="{992826DF-BE84-4262-AAA1-730739F73675}" dt="2022-07-19T14:18:31.589" v="1045" actId="11529"/>
          <ac:spMkLst>
            <pc:docMk/>
            <pc:sldMk cId="3979850833" sldId="468"/>
            <ac:spMk id="4" creationId="{01E89EB7-5CAE-2B52-EB67-C5C7EA8122AE}"/>
          </ac:spMkLst>
        </pc:spChg>
        <pc:spChg chg="add mod">
          <ac:chgData name="SUDHANSHU" userId="334da71e508a7e05" providerId="LiveId" clId="{992826DF-BE84-4262-AAA1-730739F73675}" dt="2022-07-19T14:19:10.407" v="1054" actId="14861"/>
          <ac:spMkLst>
            <pc:docMk/>
            <pc:sldMk cId="3979850833" sldId="468"/>
            <ac:spMk id="5" creationId="{88EC7AAE-FC8F-F02E-9A30-23484746D1C3}"/>
          </ac:spMkLst>
        </pc:spChg>
        <pc:spChg chg="add del mod">
          <ac:chgData name="SUDHANSHU" userId="334da71e508a7e05" providerId="LiveId" clId="{992826DF-BE84-4262-AAA1-730739F73675}" dt="2022-07-19T14:19:11.121" v="1056"/>
          <ac:spMkLst>
            <pc:docMk/>
            <pc:sldMk cId="3979850833" sldId="468"/>
            <ac:spMk id="6" creationId="{D9502559-34E8-2D8E-0A33-4739FAE4EF5C}"/>
          </ac:spMkLst>
        </pc:spChg>
        <pc:spChg chg="add mod">
          <ac:chgData name="SUDHANSHU" userId="334da71e508a7e05" providerId="LiveId" clId="{992826DF-BE84-4262-AAA1-730739F73675}" dt="2022-07-19T14:19:42.206" v="1063" actId="1076"/>
          <ac:spMkLst>
            <pc:docMk/>
            <pc:sldMk cId="3979850833" sldId="468"/>
            <ac:spMk id="7" creationId="{F298930D-2C37-144E-D06A-8C7208AA8762}"/>
          </ac:spMkLst>
        </pc:spChg>
        <pc:picChg chg="add mod">
          <ac:chgData name="SUDHANSHU" userId="334da71e508a7e05" providerId="LiveId" clId="{992826DF-BE84-4262-AAA1-730739F73675}" dt="2022-07-19T14:18:24.084" v="1043" actId="1076"/>
          <ac:picMkLst>
            <pc:docMk/>
            <pc:sldMk cId="3979850833" sldId="468"/>
            <ac:picMk id="10242" creationId="{85C57760-E028-4AB6-BD59-D071CFEBE62C}"/>
          </ac:picMkLst>
        </pc:picChg>
        <pc:picChg chg="add mod">
          <ac:chgData name="SUDHANSHU" userId="334da71e508a7e05" providerId="LiveId" clId="{992826DF-BE84-4262-AAA1-730739F73675}" dt="2022-07-19T14:18:20.811" v="1042" actId="1076"/>
          <ac:picMkLst>
            <pc:docMk/>
            <pc:sldMk cId="3979850833" sldId="468"/>
            <ac:picMk id="10244" creationId="{46770C78-EB0B-EFD6-D570-7C4990EDDECF}"/>
          </ac:picMkLst>
        </pc:picChg>
      </pc:sldChg>
      <pc:sldChg chg="addSp delSp modSp new mod">
        <pc:chgData name="SUDHANSHU" userId="334da71e508a7e05" providerId="LiveId" clId="{992826DF-BE84-4262-AAA1-730739F73675}" dt="2022-07-19T14:47:10.918" v="1727" actId="20577"/>
        <pc:sldMkLst>
          <pc:docMk/>
          <pc:sldMk cId="1817778505" sldId="469"/>
        </pc:sldMkLst>
        <pc:spChg chg="del">
          <ac:chgData name="SUDHANSHU" userId="334da71e508a7e05" providerId="LiveId" clId="{992826DF-BE84-4262-AAA1-730739F73675}" dt="2022-07-19T14:36:58.905" v="1328" actId="478"/>
          <ac:spMkLst>
            <pc:docMk/>
            <pc:sldMk cId="1817778505" sldId="469"/>
            <ac:spMk id="2" creationId="{4A1906CD-8567-E6B7-1C8E-FF0915C42219}"/>
          </ac:spMkLst>
        </pc:spChg>
        <pc:spChg chg="mod">
          <ac:chgData name="SUDHANSHU" userId="334da71e508a7e05" providerId="LiveId" clId="{992826DF-BE84-4262-AAA1-730739F73675}" dt="2022-07-19T14:46:05.301" v="1699" actId="1076"/>
          <ac:spMkLst>
            <pc:docMk/>
            <pc:sldMk cId="1817778505" sldId="469"/>
            <ac:spMk id="3" creationId="{92483F81-6F28-5DC8-BF85-509E24AC6A2B}"/>
          </ac:spMkLst>
        </pc:spChg>
        <pc:spChg chg="add del mod">
          <ac:chgData name="SUDHANSHU" userId="334da71e508a7e05" providerId="LiveId" clId="{992826DF-BE84-4262-AAA1-730739F73675}" dt="2022-07-19T14:37:34.692" v="1336"/>
          <ac:spMkLst>
            <pc:docMk/>
            <pc:sldMk cId="1817778505" sldId="469"/>
            <ac:spMk id="4" creationId="{F098717F-635D-CFA3-E98A-7A590898B220}"/>
          </ac:spMkLst>
        </pc:spChg>
        <pc:spChg chg="add mod">
          <ac:chgData name="SUDHANSHU" userId="334da71e508a7e05" providerId="LiveId" clId="{992826DF-BE84-4262-AAA1-730739F73675}" dt="2022-07-19T14:45:52.273" v="1698" actId="14861"/>
          <ac:spMkLst>
            <pc:docMk/>
            <pc:sldMk cId="1817778505" sldId="469"/>
            <ac:spMk id="5" creationId="{87956FFF-AE7A-FB86-3FE8-839DCFF1DB3B}"/>
          </ac:spMkLst>
        </pc:spChg>
        <pc:spChg chg="add mod">
          <ac:chgData name="SUDHANSHU" userId="334da71e508a7e05" providerId="LiveId" clId="{992826DF-BE84-4262-AAA1-730739F73675}" dt="2022-07-19T14:47:10.918" v="1727" actId="20577"/>
          <ac:spMkLst>
            <pc:docMk/>
            <pc:sldMk cId="1817778505" sldId="469"/>
            <ac:spMk id="6" creationId="{CED02D71-0BA8-25D4-4103-CC14CCA391FD}"/>
          </ac:spMkLst>
        </pc:spChg>
      </pc:sldChg>
      <pc:sldChg chg="addSp delSp modSp new mod">
        <pc:chgData name="SUDHANSHU" userId="334da71e508a7e05" providerId="LiveId" clId="{992826DF-BE84-4262-AAA1-730739F73675}" dt="2022-07-19T14:35:45.756" v="1319" actId="2710"/>
        <pc:sldMkLst>
          <pc:docMk/>
          <pc:sldMk cId="2911969970" sldId="470"/>
        </pc:sldMkLst>
        <pc:spChg chg="mod">
          <ac:chgData name="SUDHANSHU" userId="334da71e508a7e05" providerId="LiveId" clId="{992826DF-BE84-4262-AAA1-730739F73675}" dt="2022-07-19T14:34:25.595" v="1298" actId="1076"/>
          <ac:spMkLst>
            <pc:docMk/>
            <pc:sldMk cId="2911969970" sldId="470"/>
            <ac:spMk id="2" creationId="{9DF00F03-E37C-2CB1-3355-269807636312}"/>
          </ac:spMkLst>
        </pc:spChg>
        <pc:spChg chg="add del mod">
          <ac:chgData name="SUDHANSHU" userId="334da71e508a7e05" providerId="LiveId" clId="{992826DF-BE84-4262-AAA1-730739F73675}" dt="2022-07-19T14:35:45.756" v="1319" actId="2710"/>
          <ac:spMkLst>
            <pc:docMk/>
            <pc:sldMk cId="2911969970" sldId="470"/>
            <ac:spMk id="3" creationId="{3053C2C7-9E15-E590-FE32-6C5BFB6A4E8F}"/>
          </ac:spMkLst>
        </pc:spChg>
      </pc:sldChg>
      <pc:sldChg chg="new del">
        <pc:chgData name="SUDHANSHU" userId="334da71e508a7e05" providerId="LiveId" clId="{992826DF-BE84-4262-AAA1-730739F73675}" dt="2022-07-19T14:45:29.920" v="1692" actId="2696"/>
        <pc:sldMkLst>
          <pc:docMk/>
          <pc:sldMk cId="927450392" sldId="471"/>
        </pc:sldMkLst>
      </pc:sldChg>
      <pc:sldChg chg="addSp delSp modSp new mod">
        <pc:chgData name="SUDHANSHU" userId="334da71e508a7e05" providerId="LiveId" clId="{992826DF-BE84-4262-AAA1-730739F73675}" dt="2022-07-19T14:52:17.992" v="1936" actId="14861"/>
        <pc:sldMkLst>
          <pc:docMk/>
          <pc:sldMk cId="3721425564" sldId="471"/>
        </pc:sldMkLst>
        <pc:spChg chg="del">
          <ac:chgData name="SUDHANSHU" userId="334da71e508a7e05" providerId="LiveId" clId="{992826DF-BE84-4262-AAA1-730739F73675}" dt="2022-07-19T14:47:26.969" v="1729" actId="478"/>
          <ac:spMkLst>
            <pc:docMk/>
            <pc:sldMk cId="3721425564" sldId="471"/>
            <ac:spMk id="2" creationId="{EB18553A-2553-B393-D1E2-3517287E1C86}"/>
          </ac:spMkLst>
        </pc:spChg>
        <pc:spChg chg="del">
          <ac:chgData name="SUDHANSHU" userId="334da71e508a7e05" providerId="LiveId" clId="{992826DF-BE84-4262-AAA1-730739F73675}" dt="2022-07-19T14:47:30.246" v="1730" actId="478"/>
          <ac:spMkLst>
            <pc:docMk/>
            <pc:sldMk cId="3721425564" sldId="471"/>
            <ac:spMk id="3" creationId="{80DB3CD1-94AD-580A-1F2D-7247E1F75444}"/>
          </ac:spMkLst>
        </pc:spChg>
        <pc:spChg chg="add mod">
          <ac:chgData name="SUDHANSHU" userId="334da71e508a7e05" providerId="LiveId" clId="{992826DF-BE84-4262-AAA1-730739F73675}" dt="2022-07-19T14:51:47.218" v="1911" actId="1076"/>
          <ac:spMkLst>
            <pc:docMk/>
            <pc:sldMk cId="3721425564" sldId="471"/>
            <ac:spMk id="4" creationId="{69B8EB36-9995-89CC-44AA-F173A5020721}"/>
          </ac:spMkLst>
        </pc:spChg>
        <pc:spChg chg="add mod">
          <ac:chgData name="SUDHANSHU" userId="334da71e508a7e05" providerId="LiveId" clId="{992826DF-BE84-4262-AAA1-730739F73675}" dt="2022-07-19T14:52:17.992" v="1936" actId="14861"/>
          <ac:spMkLst>
            <pc:docMk/>
            <pc:sldMk cId="3721425564" sldId="471"/>
            <ac:spMk id="5" creationId="{DAB7DA59-B4C5-3248-1871-BE4D1B49B8B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7/19/2022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7/19/2022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274408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856031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049791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217867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75862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135433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89537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993684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91943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560176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41055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039380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22789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191147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539464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283840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861522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5955026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612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5309530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307271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4.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3.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7/19/2022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7/19/2022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7/19/2022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7/19/2022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310904-DE8F-4B8E-99C6-5AFA03672FFA}" type="datetimeFigureOut">
              <a:rPr lang="en-US" smtClean="0"/>
              <a:t>7/19/2022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78520262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t="2" b="2"/>
          <a:stretch/>
        </p:blipFill>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512748" y="2615014"/>
            <a:ext cx="10785505" cy="1343825"/>
          </a:xfrm>
        </p:spPr>
        <p:txBody>
          <a:bodyPr anchor="t" anchorCtr="0">
            <a:normAutofit/>
          </a:bodyPr>
          <a:lstStyle/>
          <a:p>
            <a:r>
              <a:rPr lang="en-US" dirty="0"/>
              <a:t>		</a:t>
            </a:r>
            <a:r>
              <a:rPr lang="en-US" b="1" u="sng" dirty="0">
                <a:effectLst>
                  <a:outerShdw blurRad="38100" dist="38100" dir="2700000" algn="tl">
                    <a:srgbClr val="000000">
                      <a:alpha val="43137"/>
                    </a:srgbClr>
                  </a:outerShdw>
                </a:effectLst>
              </a:rPr>
              <a:t>CREDIT EDA ASSIGNMENT</a:t>
            </a:r>
            <a:br>
              <a:rPr lang="en-US" dirty="0"/>
            </a:br>
            <a:r>
              <a:rPr lang="en-US" dirty="0"/>
              <a:t>			 				</a:t>
            </a:r>
            <a:r>
              <a:rPr lang="en-US" dirty="0">
                <a:effectLst>
                  <a:outerShdw blurRad="38100" dist="38100" dir="2700000" algn="tl">
                    <a:srgbClr val="000000">
                      <a:alpha val="43137"/>
                    </a:srgbClr>
                  </a:outerShdw>
                </a:effectLst>
              </a:rPr>
              <a:t>By SUDHANSHU Raj</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823A-5F41-7143-0AED-26C10A803E91}"/>
              </a:ext>
            </a:extLst>
          </p:cNvPr>
          <p:cNvSpPr>
            <a:spLocks noGrp="1"/>
          </p:cNvSpPr>
          <p:nvPr>
            <p:ph type="title"/>
          </p:nvPr>
        </p:nvSpPr>
        <p:spPr>
          <a:xfrm>
            <a:off x="513185" y="200791"/>
            <a:ext cx="9537650" cy="536327"/>
          </a:xfrm>
          <a:effectLst>
            <a:innerShdw blurRad="63500" dist="50800" dir="18900000">
              <a:prstClr val="black">
                <a:alpha val="50000"/>
              </a:prstClr>
            </a:innerShdw>
          </a:effectLst>
        </p:spPr>
        <p:txBody>
          <a:bodyPr/>
          <a:lstStyle/>
          <a:p>
            <a:pPr algn="ctr"/>
            <a:r>
              <a:rPr lang="en-US" sz="2800" dirty="0">
                <a:latin typeface="Times New Roman" panose="02020603050405020304" pitchFamily="18" charset="0"/>
                <a:cs typeface="Times New Roman" panose="02020603050405020304" pitchFamily="18" charset="0"/>
              </a:rPr>
              <a:t> NAME_EDUCATION_TYPE</a:t>
            </a:r>
            <a:endParaRPr lang="en-IN" sz="28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79E2A08D-5B53-505E-9E5F-EC5A8A80A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10" y="989043"/>
            <a:ext cx="3752850" cy="3876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0BDA23A-0302-CB45-875C-D4A11F4E9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135" y="989044"/>
            <a:ext cx="3695700" cy="3876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8D607D-DE1A-F300-C2AB-9503655425AF}"/>
              </a:ext>
            </a:extLst>
          </p:cNvPr>
          <p:cNvSpPr txBox="1"/>
          <p:nvPr/>
        </p:nvSpPr>
        <p:spPr>
          <a:xfrm>
            <a:off x="1017037" y="5029200"/>
            <a:ext cx="9713167" cy="1015663"/>
          </a:xfrm>
          <a:prstGeom prst="rect">
            <a:avLst/>
          </a:prstGeom>
          <a:noFill/>
          <a:effectLst>
            <a:outerShdw blurRad="50800" dist="12700" dir="5400000" algn="ctr" rotWithShape="0">
              <a:srgbClr val="000000">
                <a:alpha val="43137"/>
              </a:srgbClr>
            </a:outerShdw>
          </a:effectLst>
        </p:spPr>
        <p:txBody>
          <a:bodyPr wrap="square" rtlCol="0">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Here we see that there is no such major difference in loan application based on education type, as the highest point and lowest point is nearly same, and also the other values are also nearly same for both Target 0 &amp; 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26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42F8-9476-86EF-D7BF-8623026EFB84}"/>
              </a:ext>
            </a:extLst>
          </p:cNvPr>
          <p:cNvSpPr>
            <a:spLocks noGrp="1"/>
          </p:cNvSpPr>
          <p:nvPr>
            <p:ph type="title"/>
          </p:nvPr>
        </p:nvSpPr>
        <p:spPr>
          <a:xfrm>
            <a:off x="674103" y="71670"/>
            <a:ext cx="9404723" cy="592311"/>
          </a:xfrm>
          <a:effectLst>
            <a:outerShdw blurRad="12700" dist="38100" dir="5400000" algn="ctr" rotWithShape="0">
              <a:srgbClr val="000000">
                <a:alpha val="43137"/>
              </a:srgbClr>
            </a:outerShdw>
          </a:effectLst>
        </p:spPr>
        <p:txBody>
          <a:bodyPr/>
          <a:lstStyle/>
          <a:p>
            <a:pPr algn="ctr"/>
            <a:r>
              <a:rPr lang="en-US" sz="2800" dirty="0">
                <a:latin typeface="Times New Roman" panose="02020603050405020304" pitchFamily="18" charset="0"/>
                <a:cs typeface="Times New Roman" panose="02020603050405020304" pitchFamily="18" charset="0"/>
              </a:rPr>
              <a:t>NAME_FAMILY_STATUS</a:t>
            </a:r>
            <a:endParaRPr lang="en-IN" sz="28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75F28BAF-C626-B370-0C59-D462BCD43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929" y="1045029"/>
            <a:ext cx="3390511" cy="32574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CDB9479-148F-BFAA-54CC-A2F7AFD5B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998" y="1045029"/>
            <a:ext cx="3362490" cy="3257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07B911-2BA7-D051-0270-B11E8603EC21}"/>
              </a:ext>
            </a:extLst>
          </p:cNvPr>
          <p:cNvSpPr txBox="1"/>
          <p:nvPr/>
        </p:nvSpPr>
        <p:spPr>
          <a:xfrm>
            <a:off x="1194318" y="4870580"/>
            <a:ext cx="10151706" cy="1323439"/>
          </a:xfrm>
          <a:prstGeom prst="rect">
            <a:avLst/>
          </a:prstGeom>
          <a:noFill/>
          <a:effectLst>
            <a:outerShdw blurRad="50800" dist="25400" dir="5400000" algn="ctr" rotWithShape="0">
              <a:srgbClr val="000000">
                <a:alpha val="43137"/>
              </a:srgbClr>
            </a:outerShdw>
          </a:effectLst>
        </p:spPr>
        <p:txBody>
          <a:bodyPr wrap="square" rtlCol="0">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1. At first glance we see that there is no such major difference b/w the two. But for Target=0 there are few unknown values also, but not in Target=1.</a:t>
            </a:r>
          </a:p>
          <a:p>
            <a:r>
              <a:rPr lang="en-US" sz="2000" b="0" i="0" dirty="0">
                <a:solidFill>
                  <a:srgbClr val="000000"/>
                </a:solidFill>
                <a:effectLst/>
                <a:latin typeface="Times New Roman" panose="02020603050405020304" pitchFamily="18" charset="0"/>
                <a:cs typeface="Times New Roman" panose="02020603050405020304" pitchFamily="18" charset="0"/>
              </a:rPr>
              <a:t>2. Also Married people are taking more loans and also are the highest defaulters amongst the others.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41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49F6-9192-5E3D-A814-D3C79DD9C836}"/>
              </a:ext>
            </a:extLst>
          </p:cNvPr>
          <p:cNvSpPr>
            <a:spLocks noGrp="1"/>
          </p:cNvSpPr>
          <p:nvPr>
            <p:ph type="title"/>
          </p:nvPr>
        </p:nvSpPr>
        <p:spPr>
          <a:xfrm>
            <a:off x="0" y="0"/>
            <a:ext cx="10050834" cy="597159"/>
          </a:xfrm>
        </p:spPr>
        <p:txBody>
          <a:bodyPr/>
          <a:lstStyle/>
          <a:p>
            <a:r>
              <a:rPr lang="en-US" sz="3200" u="sng" dirty="0">
                <a:latin typeface="Times New Roman" panose="02020603050405020304" pitchFamily="18" charset="0"/>
                <a:cs typeface="Times New Roman" panose="02020603050405020304" pitchFamily="18" charset="0"/>
              </a:rPr>
              <a:t>Continuous Numerical Columns</a:t>
            </a:r>
            <a:endParaRPr lang="en-IN" sz="3200" u="sng"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7C07D945-95DA-4B9C-AB9E-9F89C3574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7575" y="63534"/>
            <a:ext cx="5986949" cy="67944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AA7D2F-BAAC-6C41-AEA6-99BE9EAC7685}"/>
              </a:ext>
            </a:extLst>
          </p:cNvPr>
          <p:cNvSpPr txBox="1"/>
          <p:nvPr/>
        </p:nvSpPr>
        <p:spPr>
          <a:xfrm>
            <a:off x="40626" y="858416"/>
            <a:ext cx="5986949" cy="4653646"/>
          </a:xfrm>
          <a:prstGeom prst="rect">
            <a:avLst/>
          </a:prstGeom>
          <a:noFill/>
          <a:effectLst>
            <a:outerShdw blurRad="50800" dist="38100" dir="5400000" algn="ctr" rotWithShape="0">
              <a:srgbClr val="000000">
                <a:alpha val="43137"/>
              </a:srgbClr>
            </a:outerShdw>
          </a:effectLst>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From the above graphs we can say that:</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1. More loans are taken for less quantity of goods but at a   higher price.</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2. People with higher Credit tend to have less Annuity.</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3. People employed for less time take more loans.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4. People aged 25-40 take more loans.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5. People with less annuity have higher number of loans.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6. Between 10-15 (i.e. 10 AM- 3PM) most of the applications are processed.</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05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562C-FD29-02F8-560E-D257CB2D06D7}"/>
              </a:ext>
            </a:extLst>
          </p:cNvPr>
          <p:cNvSpPr>
            <a:spLocks noGrp="1"/>
          </p:cNvSpPr>
          <p:nvPr>
            <p:ph type="title"/>
          </p:nvPr>
        </p:nvSpPr>
        <p:spPr>
          <a:xfrm>
            <a:off x="0" y="0"/>
            <a:ext cx="9323046" cy="545658"/>
          </a:xfrm>
          <a:effectLst>
            <a:outerShdw blurRad="50800" dist="38100" dir="5400000" algn="ctr" rotWithShape="0">
              <a:srgbClr val="000000">
                <a:alpha val="43137"/>
              </a:srgbClr>
            </a:outerShdw>
          </a:effectLst>
        </p:spPr>
        <p:txBody>
          <a:bodyPr/>
          <a:lstStyle/>
          <a:p>
            <a:r>
              <a:rPr lang="en-US" sz="28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Continuous Categorical Columns</a:t>
            </a:r>
            <a:endParaRPr lang="en-IN" sz="28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72713F2A-3CB4-B86B-5B61-6F93EB528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270" y="121984"/>
            <a:ext cx="6061788" cy="6614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9F2D23-D5D3-2CEA-EFE6-9F59713EDAD9}"/>
              </a:ext>
            </a:extLst>
          </p:cNvPr>
          <p:cNvSpPr txBox="1"/>
          <p:nvPr/>
        </p:nvSpPr>
        <p:spPr>
          <a:xfrm>
            <a:off x="102637" y="867747"/>
            <a:ext cx="5579706" cy="5028556"/>
          </a:xfrm>
          <a:prstGeom prst="rect">
            <a:avLst/>
          </a:prstGeom>
          <a:noFill/>
          <a:effectLst>
            <a:outerShdw blurRad="50800" dist="38100" dir="5400000" algn="ctr" rotWithShape="0">
              <a:srgbClr val="000000">
                <a:alpha val="43137"/>
              </a:srgbClr>
            </a:outerShdw>
          </a:effectLst>
        </p:spPr>
        <p:txBody>
          <a:bodyPr wrap="square" rtlCol="0">
            <a:spAutoFit/>
          </a:bodyPr>
          <a:lstStyle/>
          <a:p>
            <a:pPr>
              <a:lnSpc>
                <a:spcPct val="150000"/>
              </a:lnSpc>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From the above graphs we see that:</a:t>
            </a:r>
          </a:p>
          <a:p>
            <a:pPr>
              <a:lnSpc>
                <a:spcPct val="150000"/>
              </a:lnSpc>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 People taking cash loans more than revolving loans, and also are more likely to default.</a:t>
            </a:r>
          </a:p>
          <a:p>
            <a:pPr>
              <a:lnSpc>
                <a:spcPct val="150000"/>
              </a:lnSpc>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 As a total Females take more loans.</a:t>
            </a:r>
          </a:p>
          <a:p>
            <a:pPr>
              <a:lnSpc>
                <a:spcPct val="150000"/>
              </a:lnSpc>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People who do not have car take more loans.</a:t>
            </a:r>
          </a:p>
          <a:p>
            <a:pPr>
              <a:lnSpc>
                <a:spcPct val="150000"/>
              </a:lnSpc>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as compared to people without cars, people with cars also have a pretty good numbers for defaulting.</a:t>
            </a:r>
          </a:p>
          <a:p>
            <a:pPr>
              <a:lnSpc>
                <a:spcPct val="150000"/>
              </a:lnSpc>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 Loan application are less on Saturday and Sunday. hence the defaulting chances are also at par with the other days.</a:t>
            </a:r>
          </a:p>
          <a:p>
            <a:pPr>
              <a:lnSpc>
                <a:spcPct val="150000"/>
              </a:lnSpc>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 Married people take more loans and also lead the defaulter section.</a:t>
            </a:r>
            <a:endParaRPr lang="en-IN"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25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41D287-F480-35A3-EF52-F78D9381F43A}"/>
              </a:ext>
            </a:extLst>
          </p:cNvPr>
          <p:cNvSpPr txBox="1">
            <a:spLocks/>
          </p:cNvSpPr>
          <p:nvPr/>
        </p:nvSpPr>
        <p:spPr>
          <a:xfrm>
            <a:off x="447868" y="2719873"/>
            <a:ext cx="10776857" cy="709127"/>
          </a:xfrm>
          <a:prstGeom prst="rect">
            <a:avLst/>
          </a:prstGeom>
          <a:effectLst>
            <a:outerShdw blurRad="50800" dist="50800" dir="5400000" algn="ctr" rotWithShape="0">
              <a:srgbClr val="000000">
                <a:alpha val="43137"/>
              </a:srgbClr>
            </a:outerShdw>
          </a:effectLst>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BI-VARIATE  ANALYSIS  OF  COLUMNS</a:t>
            </a:r>
          </a:p>
        </p:txBody>
      </p:sp>
    </p:spTree>
    <p:extLst>
      <p:ext uri="{BB962C8B-B14F-4D97-AF65-F5344CB8AC3E}">
        <p14:creationId xmlns:p14="http://schemas.microsoft.com/office/powerpoint/2010/main" val="359895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4424-BCA2-6ADE-6459-88AFDDC1E339}"/>
              </a:ext>
            </a:extLst>
          </p:cNvPr>
          <p:cNvSpPr>
            <a:spLocks noGrp="1"/>
          </p:cNvSpPr>
          <p:nvPr>
            <p:ph type="title"/>
          </p:nvPr>
        </p:nvSpPr>
        <p:spPr>
          <a:xfrm>
            <a:off x="0" y="0"/>
            <a:ext cx="9798907" cy="526996"/>
          </a:xfrm>
          <a:effectLst>
            <a:outerShdw blurRad="50800" dist="50800" dir="5400000" algn="ctr" rotWithShape="0">
              <a:srgbClr val="000000">
                <a:alpha val="43137"/>
              </a:srgbClr>
            </a:outerShdw>
          </a:effectLst>
        </p:spPr>
        <p:txBody>
          <a:bodyPr/>
          <a:lstStyle/>
          <a:p>
            <a:r>
              <a:rPr lang="en-US" sz="2800" dirty="0"/>
              <a:t>AMT_CREDIT vs NAME_EDUCATION_TYPE</a:t>
            </a:r>
            <a:endParaRPr lang="en-IN" sz="2800" dirty="0"/>
          </a:p>
        </p:txBody>
      </p:sp>
      <p:pic>
        <p:nvPicPr>
          <p:cNvPr id="6146" name="Picture 2">
            <a:extLst>
              <a:ext uri="{FF2B5EF4-FFF2-40B4-BE49-F238E27FC236}">
                <a16:creationId xmlns:a16="http://schemas.microsoft.com/office/drawing/2014/main" id="{B9C3BCF7-003D-653E-2027-ADAD30AF4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3" y="638608"/>
            <a:ext cx="5769429" cy="605664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37CB593-AAA3-2340-C35F-FEE40D07D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632" y="638608"/>
            <a:ext cx="6298164" cy="605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91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992E3-6DD1-AFA9-1A10-6ACCDBA052B0}"/>
              </a:ext>
            </a:extLst>
          </p:cNvPr>
          <p:cNvSpPr txBox="1"/>
          <p:nvPr/>
        </p:nvSpPr>
        <p:spPr>
          <a:xfrm>
            <a:off x="755780" y="961053"/>
            <a:ext cx="9582538" cy="4653646"/>
          </a:xfrm>
          <a:prstGeom prst="rect">
            <a:avLst/>
          </a:prstGeom>
          <a:noFill/>
          <a:effectLst>
            <a:outerShdw blurRad="50800" dist="38100" dir="5400000" algn="ctr" rotWithShape="0">
              <a:srgbClr val="000000">
                <a:alpha val="43137"/>
              </a:srgbClr>
            </a:outerShdw>
          </a:effectLst>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1. For target=0 Education type "higher education" have the most outliers for married, 'single' and 'civil marriage' categories.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2. For target=0 Married people and separated people with Academic degree have high credit.</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3. For target=0 "Civil Marriage" has most values in third quantile.</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4. For target=1 "Secondary/secondary special" has the most outliers for 'civil marriage' </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5. For target=1 "Married" of Academic degree has no outliers</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Over all the graph of both the variable are same, and secondary and higher education type have the most number of outliers.</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0BFCB5D-BB63-6292-3EF7-B5A4F7738EF0}"/>
              </a:ext>
            </a:extLst>
          </p:cNvPr>
          <p:cNvSpPr txBox="1"/>
          <p:nvPr/>
        </p:nvSpPr>
        <p:spPr>
          <a:xfrm>
            <a:off x="382556" y="398497"/>
            <a:ext cx="817361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From the graphs  in previous slide we can say that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76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50C1-EE7E-EF0F-BEF7-F06EF24A5FF4}"/>
              </a:ext>
            </a:extLst>
          </p:cNvPr>
          <p:cNvSpPr>
            <a:spLocks noGrp="1"/>
          </p:cNvSpPr>
          <p:nvPr>
            <p:ph type="title"/>
          </p:nvPr>
        </p:nvSpPr>
        <p:spPr>
          <a:xfrm>
            <a:off x="0" y="1"/>
            <a:ext cx="9404723" cy="457200"/>
          </a:xfrm>
          <a:effectLst>
            <a:outerShdw blurRad="50800" dist="38100" dir="5400000" algn="ctr" rotWithShape="0">
              <a:srgbClr val="000000">
                <a:alpha val="43137"/>
              </a:srgbClr>
            </a:outerShdw>
          </a:effectLst>
        </p:spPr>
        <p:txBody>
          <a:bodyPr/>
          <a:lstStyle/>
          <a:p>
            <a:r>
              <a:rPr lang="en-US" sz="2800" dirty="0">
                <a:latin typeface="Times New Roman" panose="02020603050405020304" pitchFamily="18" charset="0"/>
                <a:cs typeface="Times New Roman" panose="02020603050405020304" pitchFamily="18" charset="0"/>
              </a:rPr>
              <a:t>OCCUPATION_TYPE vs TARGET as whole</a:t>
            </a:r>
            <a:endParaRPr lang="en-IN" sz="28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26C78B6B-9491-2EC3-FF84-E5AE8A71C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535" y="1374419"/>
            <a:ext cx="5265951" cy="46158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4D0C78-E443-F738-0343-EFAEB4A5AFD0}"/>
              </a:ext>
            </a:extLst>
          </p:cNvPr>
          <p:cNvSpPr txBox="1"/>
          <p:nvPr/>
        </p:nvSpPr>
        <p:spPr>
          <a:xfrm>
            <a:off x="251927" y="1374419"/>
            <a:ext cx="5265951" cy="1883657"/>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From this graph we see that :</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1. Low-Skill laborers category have high defaulting rate.</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2. Accountants have the lowest defaulting rate.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38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8DFB-4FD8-6438-748C-BFDDE7D6F934}"/>
              </a:ext>
            </a:extLst>
          </p:cNvPr>
          <p:cNvSpPr>
            <a:spLocks noGrp="1"/>
          </p:cNvSpPr>
          <p:nvPr>
            <p:ph type="title"/>
          </p:nvPr>
        </p:nvSpPr>
        <p:spPr>
          <a:xfrm>
            <a:off x="1103312" y="88824"/>
            <a:ext cx="8329938" cy="424360"/>
          </a:xfrm>
          <a:effectLst>
            <a:outerShdw blurRad="50800" dist="38100" dir="5400000" algn="ctr" rotWithShape="0">
              <a:srgbClr val="000000">
                <a:alpha val="43137"/>
              </a:srgbClr>
            </a:outerShdw>
          </a:effectLst>
        </p:spPr>
        <p:txBody>
          <a:bodyPr/>
          <a:lstStyle/>
          <a:p>
            <a:r>
              <a:rPr lang="en-US" sz="2800" dirty="0">
                <a:latin typeface="Times New Roman" panose="02020603050405020304" pitchFamily="18" charset="0"/>
                <a:cs typeface="Times New Roman" panose="02020603050405020304" pitchFamily="18" charset="0"/>
              </a:rPr>
              <a:t>CORRELATION HEATMAP of TARGET VARIABLES</a:t>
            </a:r>
            <a:endParaRPr lang="en-IN" sz="28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07995C15-21BF-2DD1-75F2-0914F9F19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55" y="1216577"/>
            <a:ext cx="4219575" cy="33051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F008CFA-4779-5B4A-8072-87BFD7E32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319" y="1216576"/>
            <a:ext cx="4219575" cy="3305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446540-3B2A-6A9B-6128-61CFE9F11A38}"/>
              </a:ext>
            </a:extLst>
          </p:cNvPr>
          <p:cNvSpPr txBox="1"/>
          <p:nvPr/>
        </p:nvSpPr>
        <p:spPr>
          <a:xfrm>
            <a:off x="1800517" y="845402"/>
            <a:ext cx="1259924" cy="369332"/>
          </a:xfrm>
          <a:prstGeom prst="rect">
            <a:avLst/>
          </a:prstGeom>
          <a:noFill/>
        </p:spPr>
        <p:txBody>
          <a:bodyPr wrap="square" rtlCol="0">
            <a:spAutoFit/>
          </a:bodyPr>
          <a:lstStyle/>
          <a:p>
            <a:r>
              <a:rPr lang="en-US" dirty="0"/>
              <a:t>Target=0</a:t>
            </a:r>
            <a:endParaRPr lang="en-IN" dirty="0"/>
          </a:p>
        </p:txBody>
      </p:sp>
      <p:sp>
        <p:nvSpPr>
          <p:cNvPr id="5" name="TextBox 4">
            <a:extLst>
              <a:ext uri="{FF2B5EF4-FFF2-40B4-BE49-F238E27FC236}">
                <a16:creationId xmlns:a16="http://schemas.microsoft.com/office/drawing/2014/main" id="{D7D8C2C3-CC0C-FD87-C0FB-554689F6AE1B}"/>
              </a:ext>
            </a:extLst>
          </p:cNvPr>
          <p:cNvSpPr txBox="1"/>
          <p:nvPr/>
        </p:nvSpPr>
        <p:spPr>
          <a:xfrm>
            <a:off x="7342707" y="847244"/>
            <a:ext cx="1614196" cy="367490"/>
          </a:xfrm>
          <a:prstGeom prst="rect">
            <a:avLst/>
          </a:prstGeom>
          <a:noFill/>
        </p:spPr>
        <p:txBody>
          <a:bodyPr wrap="square" rtlCol="0">
            <a:spAutoFit/>
          </a:bodyPr>
          <a:lstStyle/>
          <a:p>
            <a:r>
              <a:rPr lang="en-US" dirty="0"/>
              <a:t>Target=1</a:t>
            </a:r>
            <a:endParaRPr lang="en-IN" dirty="0"/>
          </a:p>
        </p:txBody>
      </p:sp>
      <p:sp>
        <p:nvSpPr>
          <p:cNvPr id="6" name="TextBox 5">
            <a:extLst>
              <a:ext uri="{FF2B5EF4-FFF2-40B4-BE49-F238E27FC236}">
                <a16:creationId xmlns:a16="http://schemas.microsoft.com/office/drawing/2014/main" id="{3853E436-E15B-F322-2803-AB0D239CA99E}"/>
              </a:ext>
            </a:extLst>
          </p:cNvPr>
          <p:cNvSpPr txBox="1"/>
          <p:nvPr/>
        </p:nvSpPr>
        <p:spPr>
          <a:xfrm>
            <a:off x="1175657" y="5234473"/>
            <a:ext cx="9871788" cy="1015663"/>
          </a:xfrm>
          <a:prstGeom prst="rect">
            <a:avLst/>
          </a:prstGeom>
          <a:noFill/>
          <a:effectLst>
            <a:outerShdw blurRad="50800" dist="50800" dir="5400000" algn="ctr" rotWithShape="0">
              <a:srgbClr val="000000">
                <a:alpha val="43137"/>
              </a:srgbClr>
            </a:outerShdw>
          </a:effectLst>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By these plots we see that Credit amount and Goods Price are highly co-related.</a:t>
            </a:r>
          </a:p>
          <a:p>
            <a:r>
              <a:rPr lang="en-US" sz="2000" dirty="0">
                <a:solidFill>
                  <a:schemeClr val="bg1"/>
                </a:solidFill>
                <a:latin typeface="Times New Roman" panose="02020603050405020304" pitchFamily="18" charset="0"/>
                <a:cs typeface="Times New Roman" panose="02020603050405020304" pitchFamily="18" charset="0"/>
              </a:rPr>
              <a:t>Also there is some deviation in co-relation between Total income VS Credit amount, total income vs goods price.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87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D2B0-217D-6EE5-4C08-6A9783300BC4}"/>
              </a:ext>
            </a:extLst>
          </p:cNvPr>
          <p:cNvSpPr>
            <a:spLocks noGrp="1"/>
          </p:cNvSpPr>
          <p:nvPr>
            <p:ph type="title"/>
          </p:nvPr>
        </p:nvSpPr>
        <p:spPr>
          <a:xfrm>
            <a:off x="1140562" y="2766710"/>
            <a:ext cx="9761585" cy="592311"/>
          </a:xfrm>
          <a:effectLst>
            <a:outerShdw blurRad="50800" dist="38100" dir="5400000" algn="ctr" rotWithShape="0">
              <a:srgbClr val="000000">
                <a:alpha val="43137"/>
              </a:srgbClr>
            </a:outerShdw>
          </a:effectLst>
        </p:spPr>
        <p:txBody>
          <a:bodyPr/>
          <a:lstStyle/>
          <a:p>
            <a:pPr algn="ctr"/>
            <a:r>
              <a:rPr lang="en-US" sz="3200" dirty="0">
                <a:latin typeface="Times New Roman" panose="02020603050405020304" pitchFamily="18" charset="0"/>
                <a:cs typeface="Times New Roman" panose="02020603050405020304" pitchFamily="18" charset="0"/>
              </a:rPr>
              <a:t>CHECKING FROM PREVIOUS DATA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73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B8EB36-9995-89CC-44AA-F173A5020721}"/>
              </a:ext>
            </a:extLst>
          </p:cNvPr>
          <p:cNvSpPr txBox="1"/>
          <p:nvPr/>
        </p:nvSpPr>
        <p:spPr>
          <a:xfrm>
            <a:off x="177282" y="1543959"/>
            <a:ext cx="10515600" cy="4832092"/>
          </a:xfrm>
          <a:prstGeom prst="rect">
            <a:avLst/>
          </a:prstGeom>
          <a:noFill/>
          <a:effectLst>
            <a:outerShdw blurRad="50800" dist="38100" dir="5400000" algn="ctr" rotWithShape="0">
              <a:srgbClr val="000000">
                <a:alpha val="43137"/>
              </a:srgbClr>
            </a:outerShdw>
          </a:effectLst>
        </p:spPr>
        <p:txBody>
          <a:bodyPr wrap="square" rtlCol="0">
            <a:spAutoFit/>
          </a:bodyPr>
          <a:lstStyle/>
          <a:p>
            <a:pPr algn="l" rtl="0"/>
            <a:r>
              <a:rPr lang="en-US" sz="2800" b="0" i="0" kern="1000" spc="10" dirty="0">
                <a:solidFill>
                  <a:schemeClr val="bg1"/>
                </a:solidFill>
                <a:effectLst/>
                <a:latin typeface="freight-text-pro"/>
              </a:rPr>
              <a:t>This assignment aims to identify the patterns that indicate if a client has difficulty in loan repayment which can be used to take actions such as refusing the loan, reducing the amount of loan, lending cash loans etc. This will ensure that loan is not rejected for the consumers capable of repaying timely.</a:t>
            </a:r>
          </a:p>
          <a:p>
            <a:pPr algn="l" rtl="0"/>
            <a:r>
              <a:rPr lang="en-US" sz="2800" b="0" i="0" kern="1000" spc="10" dirty="0">
                <a:solidFill>
                  <a:schemeClr val="bg1"/>
                </a:solidFill>
                <a:effectLst/>
                <a:latin typeface="freight-text-pro"/>
              </a:rPr>
              <a:t> </a:t>
            </a:r>
          </a:p>
          <a:p>
            <a:pPr algn="l" rtl="0"/>
            <a:r>
              <a:rPr lang="en-US" sz="2800" b="0" i="0" kern="1000" spc="10" dirty="0">
                <a:solidFill>
                  <a:schemeClr val="bg1"/>
                </a:solidFill>
                <a:effectLst/>
                <a:latin typeface="freight-text-pro"/>
              </a:rPr>
              <a:t>By this analysis company can understand the driving factors behind loan default, i.e. the variables which are strong indicators of default. The company can utilize this knowledge for its success and risk assessment.</a:t>
            </a:r>
          </a:p>
          <a:p>
            <a:endParaRPr lang="en-IN" sz="2800" dirty="0"/>
          </a:p>
        </p:txBody>
      </p:sp>
      <p:sp>
        <p:nvSpPr>
          <p:cNvPr id="5" name="TextBox 4">
            <a:extLst>
              <a:ext uri="{FF2B5EF4-FFF2-40B4-BE49-F238E27FC236}">
                <a16:creationId xmlns:a16="http://schemas.microsoft.com/office/drawing/2014/main" id="{DAB7DA59-B4C5-3248-1871-BE4D1B49B8BD}"/>
              </a:ext>
            </a:extLst>
          </p:cNvPr>
          <p:cNvSpPr txBox="1"/>
          <p:nvPr/>
        </p:nvSpPr>
        <p:spPr>
          <a:xfrm>
            <a:off x="177282" y="453957"/>
            <a:ext cx="6811347" cy="461665"/>
          </a:xfrm>
          <a:prstGeom prst="rect">
            <a:avLst/>
          </a:prstGeom>
          <a:noFill/>
          <a:effectLst>
            <a:outerShdw blurRad="50800" dist="38100" dir="5400000" algn="ctr" rotWithShape="0">
              <a:srgbClr val="000000">
                <a:alpha val="43137"/>
              </a:srgbClr>
            </a:outerShdw>
          </a:effectLst>
        </p:spPr>
        <p:txBody>
          <a:bodyPr wrap="square" rtlCol="0">
            <a:spAutoFit/>
          </a:bodyPr>
          <a:lstStyle/>
          <a:p>
            <a:r>
              <a:rPr lang="en-US"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42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8681-400C-EA9F-2EC7-3F9FE30C7933}"/>
              </a:ext>
            </a:extLst>
          </p:cNvPr>
          <p:cNvSpPr>
            <a:spLocks noGrp="1"/>
          </p:cNvSpPr>
          <p:nvPr>
            <p:ph type="title"/>
          </p:nvPr>
        </p:nvSpPr>
        <p:spPr>
          <a:xfrm>
            <a:off x="1" y="0"/>
            <a:ext cx="3657600" cy="415029"/>
          </a:xfrm>
          <a:effectLst>
            <a:outerShdw blurRad="50800" dist="38100" dir="5400000" algn="ctr" rotWithShape="0">
              <a:srgbClr val="000000">
                <a:alpha val="43137"/>
              </a:srgbClr>
            </a:outerShdw>
          </a:effectLst>
        </p:spPr>
        <p:txBody>
          <a:bodyPr/>
          <a:lstStyle/>
          <a:p>
            <a:r>
              <a:rPr lang="en-US" sz="2400" dirty="0">
                <a:latin typeface="Times New Roman" panose="02020603050405020304" pitchFamily="18" charset="0"/>
                <a:cs typeface="Times New Roman" panose="02020603050405020304" pitchFamily="18" charset="0"/>
              </a:rPr>
              <a:t>UNIVARIATE ANALYSIS </a:t>
            </a:r>
            <a:endParaRPr lang="en-IN" sz="240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85C57760-E028-4AB6-BD59-D071CFEBE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65" y="897877"/>
            <a:ext cx="4171950" cy="29908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6770C78-EB0B-EFD6-D570-7C4990EDD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3747" y="897877"/>
            <a:ext cx="4171950" cy="30102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EC7AAE-FC8F-F02E-9A30-23484746D1C3}"/>
              </a:ext>
            </a:extLst>
          </p:cNvPr>
          <p:cNvSpPr txBox="1"/>
          <p:nvPr/>
        </p:nvSpPr>
        <p:spPr>
          <a:xfrm>
            <a:off x="690465" y="4394718"/>
            <a:ext cx="4171950" cy="923330"/>
          </a:xfrm>
          <a:prstGeom prst="rect">
            <a:avLst/>
          </a:prstGeom>
          <a:noFill/>
          <a:effectLst>
            <a:outerShdw blurRad="50800" dist="38100" dir="5400000" algn="ctr" rotWithShape="0">
              <a:srgbClr val="000000">
                <a:alpha val="43137"/>
              </a:srgbClr>
            </a:outerShdw>
          </a:effectLst>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From this graph we can see that the number of applications decline over the week and by weekend it is the lowest.</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298930D-2C37-144E-D06A-8C7208AA8762}"/>
              </a:ext>
            </a:extLst>
          </p:cNvPr>
          <p:cNvSpPr txBox="1"/>
          <p:nvPr/>
        </p:nvSpPr>
        <p:spPr>
          <a:xfrm>
            <a:off x="6963747" y="4394718"/>
            <a:ext cx="4171950" cy="923330"/>
          </a:xfrm>
          <a:prstGeom prst="rect">
            <a:avLst/>
          </a:prstGeom>
          <a:noFill/>
          <a:effectLst>
            <a:outerShdw blurRad="50800" dist="38100" dir="5400000" algn="ctr" rotWithShape="0">
              <a:srgbClr val="000000">
                <a:alpha val="43137"/>
              </a:srgbClr>
            </a:outerShdw>
          </a:effectLst>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We see from the graph that HC is the major reason due to which applications got rejected.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850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5915-04D6-9B66-AF1B-BF94966228B7}"/>
              </a:ext>
            </a:extLst>
          </p:cNvPr>
          <p:cNvSpPr>
            <a:spLocks noGrp="1"/>
          </p:cNvSpPr>
          <p:nvPr>
            <p:ph type="title"/>
          </p:nvPr>
        </p:nvSpPr>
        <p:spPr>
          <a:xfrm>
            <a:off x="0" y="0"/>
            <a:ext cx="9404723" cy="466531"/>
          </a:xfrm>
          <a:effectLst>
            <a:outerShdw blurRad="50800" dist="38100" dir="5400000" algn="ctr" rotWithShape="0">
              <a:srgbClr val="000000">
                <a:alpha val="43137"/>
              </a:srgbClr>
            </a:outerShdw>
          </a:effectLst>
        </p:spPr>
        <p:txBody>
          <a:bodyPr/>
          <a:lstStyle/>
          <a:p>
            <a:r>
              <a:rPr lang="en-US" sz="2800" dirty="0">
                <a:latin typeface="Times New Roman" panose="02020603050405020304" pitchFamily="18" charset="0"/>
                <a:cs typeface="Times New Roman" panose="02020603050405020304" pitchFamily="18" charset="0"/>
              </a:rPr>
              <a:t>BIVARIATE ANALYSIS</a:t>
            </a:r>
            <a:endParaRPr lang="en-IN" sz="28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7AFFD5E9-1538-BDAA-A46D-E7732E60B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675" y="0"/>
            <a:ext cx="51403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55E6E3-8E92-626E-7082-37DFD8290DAD}"/>
              </a:ext>
            </a:extLst>
          </p:cNvPr>
          <p:cNvSpPr txBox="1"/>
          <p:nvPr/>
        </p:nvSpPr>
        <p:spPr>
          <a:xfrm>
            <a:off x="149290" y="2119977"/>
            <a:ext cx="6634065" cy="3730317"/>
          </a:xfrm>
          <a:prstGeom prst="rect">
            <a:avLst/>
          </a:prstGeom>
          <a:noFill/>
        </p:spPr>
        <p:txBody>
          <a:bodyPr wrap="square" rtlCol="0">
            <a:spAutoFit/>
          </a:bodyPr>
          <a:lstStyle/>
          <a:p>
            <a:pPr algn="l">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Points to be concluded from above plot:</a:t>
            </a:r>
          </a:p>
          <a:p>
            <a:pPr algn="l">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"Other" purpose has highest number of Unused offers.</a:t>
            </a:r>
          </a:p>
          <a:p>
            <a:pPr algn="l">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For purpose 'Repairs the maximum number of loans were Refused.</a:t>
            </a:r>
          </a:p>
          <a:p>
            <a:pPr algn="l">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Equal amount of loans were approved as well as rejected for "Education" purpose.</a:t>
            </a:r>
          </a:p>
          <a:p>
            <a:pPr algn="l">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Paying other loans and buying a new car both have higher rejection than approves.</a:t>
            </a:r>
          </a:p>
        </p:txBody>
      </p:sp>
      <p:sp>
        <p:nvSpPr>
          <p:cNvPr id="5" name="TextBox 4">
            <a:extLst>
              <a:ext uri="{FF2B5EF4-FFF2-40B4-BE49-F238E27FC236}">
                <a16:creationId xmlns:a16="http://schemas.microsoft.com/office/drawing/2014/main" id="{52BF95F9-811F-D26D-17DB-80CA73E1C964}"/>
              </a:ext>
            </a:extLst>
          </p:cNvPr>
          <p:cNvSpPr txBox="1"/>
          <p:nvPr/>
        </p:nvSpPr>
        <p:spPr>
          <a:xfrm>
            <a:off x="149290" y="1007706"/>
            <a:ext cx="6540759" cy="646331"/>
          </a:xfrm>
          <a:prstGeom prst="rect">
            <a:avLst/>
          </a:prstGeom>
          <a:noFill/>
        </p:spPr>
        <p:txBody>
          <a:bodyPr wrap="square" rtlCol="0">
            <a:spAutoFit/>
          </a:bodyPr>
          <a:lstStyle/>
          <a:p>
            <a:r>
              <a:rPr lang="en-US" dirty="0">
                <a:solidFill>
                  <a:schemeClr val="tx1">
                    <a:lumMod val="75000"/>
                  </a:schemeClr>
                </a:solidFill>
              </a:rPr>
              <a:t>Analysis on NAME_CASH_LOAN_PURPOSE and NAME_CONTRACT_STATUS</a:t>
            </a:r>
            <a:endParaRPr lang="en-IN" dirty="0">
              <a:solidFill>
                <a:schemeClr val="tx1">
                  <a:lumMod val="75000"/>
                </a:schemeClr>
              </a:solidFill>
            </a:endParaRPr>
          </a:p>
        </p:txBody>
      </p:sp>
    </p:spTree>
    <p:extLst>
      <p:ext uri="{BB962C8B-B14F-4D97-AF65-F5344CB8AC3E}">
        <p14:creationId xmlns:p14="http://schemas.microsoft.com/office/powerpoint/2010/main" val="2369288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0D57-D46A-74BB-A765-E265FB973DD3}"/>
              </a:ext>
            </a:extLst>
          </p:cNvPr>
          <p:cNvSpPr>
            <a:spLocks noGrp="1"/>
          </p:cNvSpPr>
          <p:nvPr>
            <p:ph type="title"/>
          </p:nvPr>
        </p:nvSpPr>
        <p:spPr>
          <a:xfrm>
            <a:off x="74645" y="119149"/>
            <a:ext cx="9826899" cy="452351"/>
          </a:xfrm>
          <a:effectLst>
            <a:outerShdw blurRad="50800" dist="38100" dir="5400000" algn="ctr" rotWithShape="0">
              <a:srgbClr val="000000">
                <a:alpha val="43137"/>
              </a:srgbClr>
            </a:outerShdw>
          </a:effectLst>
        </p:spPr>
        <p:txBody>
          <a:bodyPr/>
          <a:lstStyle/>
          <a:p>
            <a:r>
              <a:rPr lang="en-IN" sz="2400" dirty="0">
                <a:latin typeface="Times New Roman" panose="02020603050405020304" pitchFamily="18" charset="0"/>
                <a:cs typeface="Times New Roman" panose="02020603050405020304" pitchFamily="18" charset="0"/>
              </a:rPr>
              <a:t>NAME_CASH_LOAN_PURPOSE vs Loan payment difficulty</a:t>
            </a:r>
          </a:p>
        </p:txBody>
      </p:sp>
      <p:pic>
        <p:nvPicPr>
          <p:cNvPr id="5" name="Picture 4">
            <a:extLst>
              <a:ext uri="{FF2B5EF4-FFF2-40B4-BE49-F238E27FC236}">
                <a16:creationId xmlns:a16="http://schemas.microsoft.com/office/drawing/2014/main" id="{93E4281F-EABC-03E6-D350-6D31E9E0F6C9}"/>
              </a:ext>
            </a:extLst>
          </p:cNvPr>
          <p:cNvPicPr>
            <a:picLocks noChangeAspect="1"/>
          </p:cNvPicPr>
          <p:nvPr/>
        </p:nvPicPr>
        <p:blipFill>
          <a:blip r:embed="rId2"/>
          <a:stretch>
            <a:fillRect/>
          </a:stretch>
        </p:blipFill>
        <p:spPr>
          <a:xfrm>
            <a:off x="1670179" y="832757"/>
            <a:ext cx="7610669" cy="4457700"/>
          </a:xfrm>
          <a:prstGeom prst="rect">
            <a:avLst/>
          </a:prstGeom>
        </p:spPr>
      </p:pic>
      <p:sp>
        <p:nvSpPr>
          <p:cNvPr id="6" name="TextBox 5">
            <a:extLst>
              <a:ext uri="{FF2B5EF4-FFF2-40B4-BE49-F238E27FC236}">
                <a16:creationId xmlns:a16="http://schemas.microsoft.com/office/drawing/2014/main" id="{211D2C29-015C-EB71-0CCA-1D702AB593C7}"/>
              </a:ext>
            </a:extLst>
          </p:cNvPr>
          <p:cNvSpPr txBox="1"/>
          <p:nvPr/>
        </p:nvSpPr>
        <p:spPr>
          <a:xfrm>
            <a:off x="1408922" y="5617029"/>
            <a:ext cx="8854751" cy="707886"/>
          </a:xfrm>
          <a:prstGeom prst="rect">
            <a:avLst/>
          </a:prstGeom>
          <a:noFill/>
          <a:effectLst>
            <a:outerShdw blurRad="50800" dist="38100" dir="5400000" algn="ctr" rotWithShape="0">
              <a:srgbClr val="000000">
                <a:alpha val="43137"/>
              </a:srgbClr>
            </a:outerShdw>
          </a:effectLst>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1. We can see here that Maximum Cash loans were given for "Repair" purpose.</a:t>
            </a:r>
          </a:p>
          <a:p>
            <a:r>
              <a:rPr lang="en-US" sz="2000" dirty="0">
                <a:solidFill>
                  <a:schemeClr val="bg1"/>
                </a:solidFill>
                <a:latin typeface="Times New Roman" panose="02020603050405020304" pitchFamily="18" charset="0"/>
                <a:cs typeface="Times New Roman" panose="02020603050405020304" pitchFamily="18" charset="0"/>
              </a:rPr>
              <a:t>2. "Refusal to name the goal" has the most difficulty in loan payment.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610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297F-3BDA-DE7D-9F5C-3AA870EFF4D0}"/>
              </a:ext>
            </a:extLst>
          </p:cNvPr>
          <p:cNvSpPr>
            <a:spLocks noGrp="1"/>
          </p:cNvSpPr>
          <p:nvPr>
            <p:ph type="title"/>
          </p:nvPr>
        </p:nvSpPr>
        <p:spPr>
          <a:xfrm>
            <a:off x="0" y="0"/>
            <a:ext cx="6876661" cy="508335"/>
          </a:xfrm>
          <a:effectLst>
            <a:outerShdw blurRad="50800" dist="38100" dir="5400000" algn="ctr" rotWithShape="0">
              <a:srgbClr val="000000">
                <a:alpha val="43137"/>
              </a:srgbClr>
            </a:outerShdw>
          </a:effectLst>
        </p:spPr>
        <p:txBody>
          <a:bodyPr/>
          <a:lstStyle/>
          <a:p>
            <a:r>
              <a:rPr lang="en-US" sz="2800" dirty="0">
                <a:latin typeface="Times New Roman" panose="02020603050405020304" pitchFamily="18" charset="0"/>
                <a:cs typeface="Times New Roman" panose="02020603050405020304" pitchFamily="18" charset="0"/>
              </a:rPr>
              <a:t>CONTRACT STATUS vs CONTRACT TYPE</a:t>
            </a:r>
            <a:endParaRPr lang="en-IN" sz="28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12EA2E65-49A4-7017-4F54-E5A3D3517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709" y="622429"/>
            <a:ext cx="6876661" cy="38391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8534D1-B348-1164-87A8-34D191931793}"/>
              </a:ext>
            </a:extLst>
          </p:cNvPr>
          <p:cNvSpPr txBox="1"/>
          <p:nvPr/>
        </p:nvSpPr>
        <p:spPr>
          <a:xfrm>
            <a:off x="550506" y="4758612"/>
            <a:ext cx="11299372" cy="1477328"/>
          </a:xfrm>
          <a:prstGeom prst="rect">
            <a:avLst/>
          </a:prstGeom>
          <a:noFill/>
          <a:effectLst>
            <a:outerShdw blurRad="50800" dist="38100" dir="5400000" algn="ctr" rotWithShape="0">
              <a:srgbClr val="000000">
                <a:alpha val="43137"/>
              </a:srgbClr>
            </a:outerShdw>
          </a:effectLst>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Points to be concluded from above plot: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1. Revolving loans with Refused previous application have more loan payment difficulties in current application.</a:t>
            </a:r>
          </a:p>
          <a:p>
            <a:r>
              <a:rPr lang="en-US" dirty="0">
                <a:solidFill>
                  <a:schemeClr val="bg1"/>
                </a:solidFill>
                <a:latin typeface="Times New Roman" panose="02020603050405020304" pitchFamily="18" charset="0"/>
                <a:cs typeface="Times New Roman" panose="02020603050405020304" pitchFamily="18" charset="0"/>
              </a:rPr>
              <a:t>2. Also Cash loans with Refused previous application also have high loan payment difficulties in current application.</a:t>
            </a:r>
          </a:p>
          <a:p>
            <a:r>
              <a:rPr lang="en-US" dirty="0">
                <a:solidFill>
                  <a:schemeClr val="bg1"/>
                </a:solidFill>
                <a:latin typeface="Times New Roman" panose="02020603050405020304" pitchFamily="18" charset="0"/>
                <a:cs typeface="Times New Roman" panose="02020603050405020304" pitchFamily="18" charset="0"/>
              </a:rPr>
              <a:t>3. All types of approved loans have significantly low loan payment difficulties as compared to others.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160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0F03-E37C-2CB1-3355-269807636312}"/>
              </a:ext>
            </a:extLst>
          </p:cNvPr>
          <p:cNvSpPr>
            <a:spLocks noGrp="1"/>
          </p:cNvSpPr>
          <p:nvPr>
            <p:ph type="title"/>
          </p:nvPr>
        </p:nvSpPr>
        <p:spPr>
          <a:xfrm>
            <a:off x="3137776" y="110597"/>
            <a:ext cx="4877611" cy="499004"/>
          </a:xfrm>
          <a:effectLst>
            <a:outerShdw blurRad="50800" dist="50800" dir="5400000" algn="ctr" rotWithShape="0">
              <a:srgbClr val="000000">
                <a:alpha val="43137"/>
              </a:srgbClr>
            </a:outerShdw>
          </a:effectLst>
        </p:spPr>
        <p:txBody>
          <a:bodyPr/>
          <a:lstStyle/>
          <a:p>
            <a:r>
              <a:rPr lang="en-US" sz="2800" dirty="0">
                <a:latin typeface="Times New Roman" panose="02020603050405020304" pitchFamily="18" charset="0"/>
                <a:cs typeface="Times New Roman" panose="02020603050405020304" pitchFamily="18" charset="0"/>
              </a:rPr>
              <a:t>INSIGHTS &amp; CONCLUSIONS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53C2C7-9E15-E590-FE32-6C5BFB6A4E8F}"/>
              </a:ext>
            </a:extLst>
          </p:cNvPr>
          <p:cNvSpPr>
            <a:spLocks noGrp="1"/>
          </p:cNvSpPr>
          <p:nvPr>
            <p:ph idx="1"/>
          </p:nvPr>
        </p:nvSpPr>
        <p:spPr>
          <a:xfrm>
            <a:off x="293509" y="1645299"/>
            <a:ext cx="11604981" cy="4195481"/>
          </a:xfrm>
        </p:spPr>
        <p:txBody>
          <a:bodyPr>
            <a:normAutofit fontScale="85000" lnSpcReduction="10000"/>
          </a:bodyPr>
          <a:lstStyle/>
          <a:p>
            <a:pPr marL="0" indent="0">
              <a:buNone/>
            </a:pPr>
            <a:r>
              <a:rPr lang="en-US" sz="2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Application Data</a:t>
            </a:r>
          </a:p>
          <a:p>
            <a:endParaRPr lang="en-US" dirty="0"/>
          </a:p>
          <a:p>
            <a:pPr>
              <a:lnSpc>
                <a:spcPct val="110000"/>
              </a:lnSpc>
            </a:pPr>
            <a:r>
              <a:rPr lang="en-US" dirty="0">
                <a:latin typeface="Times New Roman" panose="02020603050405020304" pitchFamily="18" charset="0"/>
                <a:cs typeface="Times New Roman" panose="02020603050405020304" pitchFamily="18" charset="0"/>
              </a:rPr>
              <a:t>The count of 'Maternity Leave' in 'NAME_INCOME_TYPE' is very less and it also has maximum payment difficulties- around 40%. Hence, client with income type as 'Maternity leave' are the major factors for Loan Defaulters.</a:t>
            </a:r>
          </a:p>
          <a:p>
            <a:pPr>
              <a:lnSpc>
                <a:spcPct val="110000"/>
              </a:lnSpc>
            </a:pPr>
            <a:endParaRPr lang="en-US" dirty="0">
              <a:latin typeface="Times New Roman" panose="02020603050405020304" pitchFamily="18" charset="0"/>
              <a:cs typeface="Times New Roman" panose="02020603050405020304" pitchFamily="18" charset="0"/>
            </a:endParaRPr>
          </a:p>
          <a:p>
            <a:pPr>
              <a:lnSpc>
                <a:spcPct val="110000"/>
              </a:lnSpc>
            </a:pPr>
            <a:r>
              <a:rPr lang="en-US" dirty="0">
                <a:latin typeface="Times New Roman" panose="02020603050405020304" pitchFamily="18" charset="0"/>
                <a:cs typeface="Times New Roman" panose="02020603050405020304" pitchFamily="18" charset="0"/>
              </a:rPr>
              <a:t>The count of 'Low skilled Laborers' in 'OCCUPATION_TYPE' is very less, where in it has max payment difficulties - appx. 17%. Hence, client with occupation type as 'Low skilled Laborers' can be considered as major factors for Loan Defaulters.</a:t>
            </a:r>
          </a:p>
          <a:p>
            <a:pPr>
              <a:lnSpc>
                <a:spcPct val="110000"/>
              </a:lnSpc>
            </a:pPr>
            <a:endParaRPr lang="en-US" dirty="0">
              <a:latin typeface="Times New Roman" panose="02020603050405020304" pitchFamily="18" charset="0"/>
              <a:cs typeface="Times New Roman" panose="02020603050405020304" pitchFamily="18" charset="0"/>
            </a:endParaRPr>
          </a:p>
          <a:p>
            <a:pPr>
              <a:lnSpc>
                <a:spcPct val="110000"/>
              </a:lnSpc>
            </a:pPr>
            <a:r>
              <a:rPr lang="en-US" dirty="0">
                <a:latin typeface="Times New Roman" panose="02020603050405020304" pitchFamily="18" charset="0"/>
                <a:cs typeface="Times New Roman" panose="02020603050405020304" pitchFamily="18" charset="0"/>
              </a:rPr>
              <a:t>The count of 'Lower Secondary' in 'NAME_EDUCATION_TYPE' is comparatively very less and it also has maximum % of payment difficulties- around 11%. Hence, client with education type as 'Lower Secondary' are the reasons for Loan Defaulters.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969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83F81-6F28-5DC8-BF85-509E24AC6A2B}"/>
              </a:ext>
            </a:extLst>
          </p:cNvPr>
          <p:cNvSpPr>
            <a:spLocks noGrp="1"/>
          </p:cNvSpPr>
          <p:nvPr>
            <p:ph idx="1"/>
          </p:nvPr>
        </p:nvSpPr>
        <p:spPr>
          <a:xfrm>
            <a:off x="0" y="130630"/>
            <a:ext cx="12192000" cy="4142792"/>
          </a:xfrm>
        </p:spPr>
        <p:txBody>
          <a:bodyPr>
            <a:normAutofit fontScale="92500" lnSpcReduction="10000"/>
          </a:bodyPr>
          <a:lstStyle/>
          <a:p>
            <a:pPr marL="0" indent="0">
              <a:buNone/>
            </a:pPr>
            <a:r>
              <a:rPr lang="en-US" sz="21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Previous Application Data</a:t>
            </a:r>
          </a:p>
          <a:p>
            <a:endParaRPr lang="en-US" dirty="0"/>
          </a:p>
          <a:p>
            <a:r>
              <a:rPr lang="en-US" dirty="0">
                <a:latin typeface="Times New Roman" panose="02020603050405020304" pitchFamily="18" charset="0"/>
                <a:cs typeface="Times New Roman" panose="02020603050405020304" pitchFamily="18" charset="0"/>
              </a:rPr>
              <a:t>The count of 'Refusal to name the goal' in 'Cash loan purpose' is comparatively very less and it also has             maximum percentage of payment difficulties- around 23%. Hence, client who ‘Refused to name the goal’ for cash loan in previous application are considered the driving factors for Loan Defaulters.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count of 'Refused' in 'Contract Status' is less and also it has maximum % of payment difficulties- around 12%. Hence, again client with contract status as 'Refused' in previous application are the driving factors for Loan Defaulters.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can be seen from the plot that Clients with 'Revolving loans' and with 'Refused' previous application have more payment difficulties in current application. So clients with 'Revolving Loans' and 'Refused' previous application are driving factors for Loan Defaulters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956FFF-AE7A-FB86-3FE8-839DCFF1DB3B}"/>
              </a:ext>
            </a:extLst>
          </p:cNvPr>
          <p:cNvSpPr txBox="1"/>
          <p:nvPr/>
        </p:nvSpPr>
        <p:spPr>
          <a:xfrm>
            <a:off x="494522" y="4889241"/>
            <a:ext cx="10786188" cy="923330"/>
          </a:xfrm>
          <a:prstGeom prst="rect">
            <a:avLst/>
          </a:prstGeom>
          <a:noFill/>
          <a:effectLst>
            <a:outerShdw blurRad="50800" dist="38100" dir="5400000" algn="ctr" rotWithShape="0">
              <a:srgbClr val="000000">
                <a:alpha val="43137"/>
              </a:srgbClr>
            </a:outerShdw>
          </a:effectLst>
        </p:spPr>
        <p:txBody>
          <a:bodyPr wrap="square" rtlCol="0">
            <a:spAutoFit/>
          </a:bodyPr>
          <a:lstStyle/>
          <a:p>
            <a:pPr algn="ctr"/>
            <a:r>
              <a:rPr lang="en-US" dirty="0">
                <a:effectLst>
                  <a:outerShdw blurRad="38100" dist="38100" dir="2700000" algn="tl">
                    <a:srgbClr val="000000">
                      <a:alpha val="43137"/>
                    </a:srgbClr>
                  </a:outerShdw>
                </a:effectLst>
                <a:latin typeface="Arial Rounded MT Bold" panose="020F0704030504030204" pitchFamily="34" charset="0"/>
              </a:rPr>
              <a:t>As a total the bank should not give any loans to people shown as possible defaulters and if need to give loan they should improve their repayment by a certain criteria.</a:t>
            </a:r>
          </a:p>
          <a:p>
            <a:endParaRPr lang="en-IN" dirty="0"/>
          </a:p>
        </p:txBody>
      </p:sp>
      <p:sp>
        <p:nvSpPr>
          <p:cNvPr id="6" name="TextBox 5">
            <a:extLst>
              <a:ext uri="{FF2B5EF4-FFF2-40B4-BE49-F238E27FC236}">
                <a16:creationId xmlns:a16="http://schemas.microsoft.com/office/drawing/2014/main" id="{CED02D71-0BA8-25D4-4103-CC14CCA391FD}"/>
              </a:ext>
            </a:extLst>
          </p:cNvPr>
          <p:cNvSpPr txBox="1"/>
          <p:nvPr/>
        </p:nvSpPr>
        <p:spPr>
          <a:xfrm>
            <a:off x="3778897" y="6211669"/>
            <a:ext cx="3769568" cy="646331"/>
          </a:xfrm>
          <a:prstGeom prst="rect">
            <a:avLst/>
          </a:prstGeom>
          <a:noFill/>
          <a:effectLst>
            <a:outerShdw blurRad="50800" dist="38100" dir="5400000" algn="ctr" rotWithShape="0">
              <a:srgbClr val="000000">
                <a:alpha val="43137"/>
              </a:srgbClr>
            </a:outerShdw>
          </a:effectLst>
        </p:spPr>
        <p:txBody>
          <a:bodyPr wrap="square" rtlCol="0">
            <a:spAutoFit/>
          </a:bodyPr>
          <a:lstStyle/>
          <a:p>
            <a:pPr algn="ctr"/>
            <a:r>
              <a:rPr lang="en-US" sz="3600" dirty="0">
                <a:ln w="0"/>
                <a:solidFill>
                  <a:schemeClr val="bg1"/>
                </a:solidFill>
                <a:effectLst>
                  <a:glow rad="63500">
                    <a:schemeClr val="accent6">
                      <a:satMod val="175000"/>
                      <a:alpha val="40000"/>
                    </a:schemeClr>
                  </a:glow>
                  <a:reflection blurRad="6350" stA="53000" endA="300" endPos="35500" dir="5400000" sy="-90000" algn="bl" rotWithShape="0"/>
                </a:effectLst>
              </a:rPr>
              <a:t>THANK YOU</a:t>
            </a:r>
            <a:endParaRPr lang="en-IN" sz="3600" dirty="0">
              <a:ln w="0"/>
              <a:solidFill>
                <a:schemeClr val="bg1"/>
              </a:solidFill>
              <a:effectLst>
                <a:glow rad="63500">
                  <a:schemeClr val="accent6">
                    <a:satMod val="175000"/>
                    <a:alpha val="40000"/>
                  </a:schemeClr>
                </a:glow>
                <a:reflection blurRad="6350" stA="53000" endA="300" endPos="35500" dir="5400000" sy="-90000" algn="bl" rotWithShape="0"/>
              </a:effectLst>
            </a:endParaRPr>
          </a:p>
        </p:txBody>
      </p:sp>
    </p:spTree>
    <p:extLst>
      <p:ext uri="{BB962C8B-B14F-4D97-AF65-F5344CB8AC3E}">
        <p14:creationId xmlns:p14="http://schemas.microsoft.com/office/powerpoint/2010/main" val="181777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E497478-7ED5-7AE0-C084-220BF0FFC280}"/>
              </a:ext>
            </a:extLst>
          </p:cNvPr>
          <p:cNvSpPr txBox="1"/>
          <p:nvPr/>
        </p:nvSpPr>
        <p:spPr>
          <a:xfrm>
            <a:off x="250096" y="525259"/>
            <a:ext cx="10049854" cy="461665"/>
          </a:xfrm>
          <a:prstGeom prst="rect">
            <a:avLst/>
          </a:prstGeom>
          <a:noFill/>
          <a:effectLst>
            <a:outerShdw blurRad="50800" dist="38100" dir="5400000" algn="ctr" rotWithShape="0">
              <a:srgbClr val="000000">
                <a:alpha val="43137"/>
              </a:srgbClr>
            </a:outerShdw>
          </a:effectLst>
        </p:spPr>
        <p:txBody>
          <a:bodyPr wrap="square" rtlCol="0">
            <a:sp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Initial steps I performed before starting the analysis.</a:t>
            </a:r>
          </a:p>
        </p:txBody>
      </p:sp>
      <p:sp>
        <p:nvSpPr>
          <p:cNvPr id="14" name="TextBox 13">
            <a:extLst>
              <a:ext uri="{FF2B5EF4-FFF2-40B4-BE49-F238E27FC236}">
                <a16:creationId xmlns:a16="http://schemas.microsoft.com/office/drawing/2014/main" id="{28715437-1EEC-D392-C104-DF92A0D36682}"/>
              </a:ext>
            </a:extLst>
          </p:cNvPr>
          <p:cNvSpPr txBox="1"/>
          <p:nvPr/>
        </p:nvSpPr>
        <p:spPr>
          <a:xfrm>
            <a:off x="692210" y="1608370"/>
            <a:ext cx="10229315" cy="4493538"/>
          </a:xfrm>
          <a:prstGeom prst="rect">
            <a:avLst/>
          </a:prstGeom>
          <a:noFill/>
        </p:spPr>
        <p:txBody>
          <a:bodyPr wrap="square" rtlCol="0">
            <a:spAutoFit/>
          </a:bodyPr>
          <a:lstStyle/>
          <a:p>
            <a:pPr marL="342900" indent="-342900">
              <a:buAutoNum type="arabicPeriod"/>
            </a:pP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searched for columns having missing values more than 40 % and then removed those columns as part of Data cleaning.</a:t>
            </a:r>
          </a:p>
          <a:p>
            <a:pPr marL="342900" indent="-342900">
              <a:buAutoNum type="arabicPeriod"/>
            </a:pP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there were some columns that still had missing values but they had very less percent of missing values, so instead of removing I imputed them with mode and median of respective cols. E.g. :</a:t>
            </a:r>
          </a:p>
          <a:p>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By this graph we see that			there are outliers present, so it is good to take median for imputing			the missing values.</a:t>
            </a:r>
          </a:p>
          <a:p>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Then I looked for errors in the data, data types, </a:t>
            </a:r>
            <a:r>
              <a:rPr lang="en-IN" sz="2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xna</a:t>
            </a: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negative values, and rectified those errors.</a:t>
            </a:r>
          </a:p>
          <a:p>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Finally I created bins of the columns where it was possible to create like Days of birth.</a:t>
            </a:r>
          </a:p>
        </p:txBody>
      </p:sp>
      <p:pic>
        <p:nvPicPr>
          <p:cNvPr id="1026" name="Picture 2">
            <a:extLst>
              <a:ext uri="{FF2B5EF4-FFF2-40B4-BE49-F238E27FC236}">
                <a16:creationId xmlns:a16="http://schemas.microsoft.com/office/drawing/2014/main" id="{E2A03842-80C0-DDCE-4C4A-0A3FCFFBE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927" y="3009096"/>
            <a:ext cx="2480696" cy="173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51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2842695" y="2249424"/>
            <a:ext cx="6063243" cy="1179576"/>
          </a:xfrm>
        </p:spPr>
        <p:txBody>
          <a:bodyPr>
            <a:normAutofit/>
          </a:bodyPr>
          <a:lstStyle/>
          <a:p>
            <a:r>
              <a:rPr lang="en-US" b="1" dirty="0">
                <a:effectLst>
                  <a:outerShdw blurRad="38100" dist="38100" dir="2700000" algn="tl">
                    <a:srgbClr val="000000">
                      <a:alpha val="43137"/>
                    </a:srgbClr>
                  </a:outerShdw>
                </a:effectLst>
              </a:rPr>
              <a:t>CHECKING FOR OUTLIERS</a:t>
            </a:r>
          </a:p>
        </p:txBody>
      </p:sp>
    </p:spTree>
    <p:extLst>
      <p:ext uri="{BB962C8B-B14F-4D97-AF65-F5344CB8AC3E}">
        <p14:creationId xmlns:p14="http://schemas.microsoft.com/office/powerpoint/2010/main" val="238214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3412-A267-D9E5-7265-3F4C87F1C0EE}"/>
              </a:ext>
            </a:extLst>
          </p:cNvPr>
          <p:cNvSpPr>
            <a:spLocks noGrp="1"/>
          </p:cNvSpPr>
          <p:nvPr>
            <p:ph type="title"/>
          </p:nvPr>
        </p:nvSpPr>
        <p:spPr>
          <a:xfrm>
            <a:off x="0" y="93795"/>
            <a:ext cx="9572270" cy="410407"/>
          </a:xfrm>
        </p:spPr>
        <p:txBody>
          <a:bodyPr>
            <a:scene3d>
              <a:camera prst="orthographicFront"/>
              <a:lightRig rig="harsh" dir="t"/>
            </a:scene3d>
            <a:sp3d extrusionH="57150" prstMaterial="matte">
              <a:bevelT w="63500" h="12700" prst="slope"/>
              <a:contourClr>
                <a:schemeClr val="bg1">
                  <a:lumMod val="65000"/>
                </a:schemeClr>
              </a:contourClr>
            </a:sp3d>
          </a:bodyPr>
          <a:lstStyle/>
          <a:p>
            <a:r>
              <a:rPr lang="en-IN" sz="2000" b="1" u="sng" dirty="0">
                <a:ln>
                  <a:solidFill>
                    <a:schemeClr val="tx1"/>
                  </a:solidFill>
                </a:ln>
                <a:solidFill>
                  <a:schemeClr val="tx1"/>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Used BOX-PLOT to check for Outliers.</a:t>
            </a:r>
          </a:p>
        </p:txBody>
      </p:sp>
      <p:pic>
        <p:nvPicPr>
          <p:cNvPr id="3074" name="Picture 2">
            <a:extLst>
              <a:ext uri="{FF2B5EF4-FFF2-40B4-BE49-F238E27FC236}">
                <a16:creationId xmlns:a16="http://schemas.microsoft.com/office/drawing/2014/main" id="{1640FE21-98FD-B1FD-23CF-2D45DDD2E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145" y="579719"/>
            <a:ext cx="3012836"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BD7C42F-F3E9-7807-BC55-7338D29F3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643" y="579719"/>
            <a:ext cx="3279639" cy="240871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1C6A77A-0121-3075-E62E-B4B894D10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679" y="3768695"/>
            <a:ext cx="3409387" cy="221125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56DE892-39EA-32CE-5A48-CA10958AF1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670" y="3768695"/>
            <a:ext cx="3409387" cy="250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9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AFC6-99B3-5078-B19A-B2147665C573}"/>
              </a:ext>
            </a:extLst>
          </p:cNvPr>
          <p:cNvSpPr>
            <a:spLocks noGrp="1"/>
          </p:cNvSpPr>
          <p:nvPr>
            <p:ph type="title"/>
          </p:nvPr>
        </p:nvSpPr>
        <p:spPr>
          <a:xfrm>
            <a:off x="384561" y="452718"/>
            <a:ext cx="9666273" cy="461682"/>
          </a:xfrm>
        </p:spPr>
        <p:txBody>
          <a:bodyPr/>
          <a:lstStyle/>
          <a:p>
            <a:r>
              <a:rPr lang="en-IN" sz="2800" dirty="0">
                <a:latin typeface="Times New Roman" panose="02020603050405020304" pitchFamily="18" charset="0"/>
                <a:cs typeface="Times New Roman" panose="02020603050405020304" pitchFamily="18" charset="0"/>
              </a:rPr>
              <a:t>IMBALANCE RATIO</a:t>
            </a:r>
          </a:p>
        </p:txBody>
      </p:sp>
      <p:pic>
        <p:nvPicPr>
          <p:cNvPr id="4098" name="Picture 2">
            <a:extLst>
              <a:ext uri="{FF2B5EF4-FFF2-40B4-BE49-F238E27FC236}">
                <a16:creationId xmlns:a16="http://schemas.microsoft.com/office/drawing/2014/main" id="{DE6A3D9E-0DA3-6FC5-8716-C9F1B2942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61" y="1760998"/>
            <a:ext cx="4409630" cy="29397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248309-021F-AEE2-87FD-3E7EA875EE37}"/>
              </a:ext>
            </a:extLst>
          </p:cNvPr>
          <p:cNvSpPr txBox="1"/>
          <p:nvPr/>
        </p:nvSpPr>
        <p:spPr>
          <a:xfrm>
            <a:off x="5964195" y="2969264"/>
            <a:ext cx="4308389" cy="523220"/>
          </a:xfrm>
          <a:prstGeom prst="rect">
            <a:avLst/>
          </a:prstGeom>
          <a:noFill/>
        </p:spPr>
        <p:txBody>
          <a:bodyPr wrap="square" rtlCol="0">
            <a:spAutoFit/>
          </a:bodyPr>
          <a:lstStyle/>
          <a:p>
            <a:r>
              <a:rPr lang="en-IN" sz="1400" dirty="0">
                <a:effectLst>
                  <a:outerShdw blurRad="25400" dist="50800" dir="2700000" algn="tl">
                    <a:srgbClr val="000000">
                      <a:alpha val="78000"/>
                    </a:srgbClr>
                  </a:outerShdw>
                </a:effectLst>
              </a:rPr>
              <a:t>The graph shows the imbalance between the two values of the variable TARGET.</a:t>
            </a:r>
          </a:p>
        </p:txBody>
      </p:sp>
    </p:spTree>
    <p:extLst>
      <p:ext uri="{BB962C8B-B14F-4D97-AF65-F5344CB8AC3E}">
        <p14:creationId xmlns:p14="http://schemas.microsoft.com/office/powerpoint/2010/main" val="362738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F43-0108-CB74-CD9A-74C1D4946E0E}"/>
              </a:ext>
            </a:extLst>
          </p:cNvPr>
          <p:cNvSpPr>
            <a:spLocks noGrp="1"/>
          </p:cNvSpPr>
          <p:nvPr>
            <p:ph type="title"/>
          </p:nvPr>
        </p:nvSpPr>
        <p:spPr>
          <a:xfrm>
            <a:off x="447868" y="2719873"/>
            <a:ext cx="10776857" cy="709127"/>
          </a:xfrm>
          <a:effectLst>
            <a:outerShdw blurRad="50800" dist="50800" dir="5400000" algn="ctr" rotWithShape="0">
              <a:srgbClr val="000000">
                <a:alpha val="43137"/>
              </a:srgbClr>
            </a:outerShdw>
          </a:effectLst>
        </p:spPr>
        <p:txBody>
          <a:bodyPr/>
          <a:lstStyle/>
          <a:p>
            <a:pPr algn="ct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UNIVARIATE ANALYSIS OF COLUMNS</a:t>
            </a:r>
          </a:p>
        </p:txBody>
      </p:sp>
    </p:spTree>
    <p:extLst>
      <p:ext uri="{BB962C8B-B14F-4D97-AF65-F5344CB8AC3E}">
        <p14:creationId xmlns:p14="http://schemas.microsoft.com/office/powerpoint/2010/main" val="304172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BFEC-0444-0D73-BAFF-E1E6DCB2EAFA}"/>
              </a:ext>
            </a:extLst>
          </p:cNvPr>
          <p:cNvSpPr>
            <a:spLocks noGrp="1"/>
          </p:cNvSpPr>
          <p:nvPr>
            <p:ph type="title"/>
          </p:nvPr>
        </p:nvSpPr>
        <p:spPr>
          <a:xfrm>
            <a:off x="503854" y="167949"/>
            <a:ext cx="9537650" cy="508335"/>
          </a:xfrm>
          <a:effectLst>
            <a:outerShdw blurRad="50800" dist="38100" dir="5400000" algn="ctr" rotWithShape="0">
              <a:srgbClr val="000000">
                <a:alpha val="43137"/>
              </a:srgbClr>
            </a:outerShdw>
          </a:effectLst>
        </p:spPr>
        <p:txBody>
          <a:bodyPr/>
          <a:lstStyle/>
          <a:p>
            <a:pPr algn="ctr"/>
            <a:r>
              <a:rPr lang="en-IN" sz="2400" spc="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AMT_INCOME_RANGE</a:t>
            </a:r>
          </a:p>
        </p:txBody>
      </p:sp>
      <p:pic>
        <p:nvPicPr>
          <p:cNvPr id="5122" name="Picture 2">
            <a:extLst>
              <a:ext uri="{FF2B5EF4-FFF2-40B4-BE49-F238E27FC236}">
                <a16:creationId xmlns:a16="http://schemas.microsoft.com/office/drawing/2014/main" id="{D307B41F-47D8-FA87-A732-95A3D40E9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26" y="1084879"/>
            <a:ext cx="360045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916DD32-9D77-4BBF-03B9-87AED585D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376" y="1084879"/>
            <a:ext cx="360045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E09754B-A8FE-FCCA-1D86-7735B71A00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9826" y="1210646"/>
            <a:ext cx="3829050"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20A78D-D7E9-8D28-C18A-1BAEF353E8DF}"/>
              </a:ext>
            </a:extLst>
          </p:cNvPr>
          <p:cNvSpPr txBox="1"/>
          <p:nvPr/>
        </p:nvSpPr>
        <p:spPr>
          <a:xfrm>
            <a:off x="755780" y="4767943"/>
            <a:ext cx="10623096" cy="1477328"/>
          </a:xfrm>
          <a:prstGeom prst="rect">
            <a:avLst/>
          </a:prstGeom>
          <a:noFill/>
        </p:spPr>
        <p:txBody>
          <a:bodyPr wrap="square" rtlCol="0">
            <a:spAutoFit/>
          </a:bodyPr>
          <a:lstStyle/>
          <a:p>
            <a:r>
              <a:rPr lang="en-US" dirty="0"/>
              <a:t>1. From the above plot we see that for both target 1 and target 0 the </a:t>
            </a:r>
            <a:r>
              <a:rPr lang="en-US" dirty="0" err="1"/>
              <a:t>Very_low</a:t>
            </a:r>
            <a:r>
              <a:rPr lang="en-US" dirty="0"/>
              <a:t> category is the   highest and very high is lowest. We can say that people with higher income take less loans and also are the least defaulters when compared to people with very low income for both the target categories.</a:t>
            </a:r>
          </a:p>
          <a:p>
            <a:r>
              <a:rPr lang="en-IN" dirty="0"/>
              <a:t>2. Also Females have a higher credit that males in almost all income ranges.</a:t>
            </a:r>
          </a:p>
        </p:txBody>
      </p:sp>
    </p:spTree>
    <p:extLst>
      <p:ext uri="{BB962C8B-B14F-4D97-AF65-F5344CB8AC3E}">
        <p14:creationId xmlns:p14="http://schemas.microsoft.com/office/powerpoint/2010/main" val="376279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9787-9596-4C70-393D-0ECB83728C62}"/>
              </a:ext>
            </a:extLst>
          </p:cNvPr>
          <p:cNvSpPr>
            <a:spLocks noGrp="1"/>
          </p:cNvSpPr>
          <p:nvPr>
            <p:ph type="title"/>
          </p:nvPr>
        </p:nvSpPr>
        <p:spPr>
          <a:xfrm>
            <a:off x="500323" y="77125"/>
            <a:ext cx="9531850" cy="502508"/>
          </a:xfrm>
          <a:effectLst>
            <a:outerShdw blurRad="50800" dist="38100" dir="5400000" algn="ctr" rotWithShape="0">
              <a:srgbClr val="000000">
                <a:alpha val="43137"/>
              </a:srgbClr>
            </a:outerShdw>
          </a:effectLst>
        </p:spPr>
        <p:txBody>
          <a:bodyPr/>
          <a:lstStyle/>
          <a:p>
            <a:pPr algn="ctr"/>
            <a:r>
              <a:rPr lang="en-US" sz="2800" dirty="0">
                <a:effectLst>
                  <a:outerShdw blurRad="38100" dist="50800" dir="2700000" algn="tl">
                    <a:srgbClr val="000000">
                      <a:alpha val="49000"/>
                    </a:srgbClr>
                  </a:outerShdw>
                </a:effectLst>
                <a:latin typeface="Times New Roman" panose="02020603050405020304" pitchFamily="18" charset="0"/>
                <a:cs typeface="Times New Roman" panose="02020603050405020304" pitchFamily="18" charset="0"/>
              </a:rPr>
              <a:t>AMT_INCOME_TYPE</a:t>
            </a:r>
            <a:endParaRPr lang="en-IN" sz="2800" dirty="0">
              <a:effectLst>
                <a:outerShdw blurRad="38100" dist="50800" dir="2700000" algn="tl">
                  <a:srgbClr val="000000">
                    <a:alpha val="49000"/>
                  </a:srgbClr>
                </a:outerShdw>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711A2C2-0591-0B5E-2BA6-70DAB950B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2638"/>
            <a:ext cx="44291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62B31CA-E0DF-AA7D-4348-143EBA3F9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922638"/>
            <a:ext cx="3695700" cy="33601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B054DAB-F8E2-A202-274D-A72F35353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1047" y="973956"/>
            <a:ext cx="3886200" cy="31221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6187D0-60D1-BBFA-29D9-D5DD2DB0C240}"/>
              </a:ext>
            </a:extLst>
          </p:cNvPr>
          <p:cNvSpPr txBox="1"/>
          <p:nvPr/>
        </p:nvSpPr>
        <p:spPr>
          <a:xfrm>
            <a:off x="587829" y="5019869"/>
            <a:ext cx="11327363" cy="1477328"/>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1. From the above we see that for Target=0 the first 3 categories have higher credits than others. </a:t>
            </a:r>
          </a:p>
          <a:p>
            <a:r>
              <a:rPr lang="en-US" b="0" i="0" dirty="0">
                <a:effectLst/>
                <a:latin typeface="Times New Roman" panose="02020603050405020304" pitchFamily="18" charset="0"/>
                <a:cs typeface="Times New Roman" panose="02020603050405020304" pitchFamily="18" charset="0"/>
              </a:rPr>
              <a:t>2. Also Majority of the defaulters are from Working category for Target 1 </a:t>
            </a:r>
          </a:p>
          <a:p>
            <a:r>
              <a:rPr lang="en-US" b="0" i="0" dirty="0">
                <a:effectLst/>
                <a:latin typeface="Times New Roman" panose="02020603050405020304" pitchFamily="18" charset="0"/>
                <a:cs typeface="Times New Roman" panose="02020603050405020304" pitchFamily="18" charset="0"/>
              </a:rPr>
              <a:t>3. 'student’, 'pensioner’ and 'Businessman' don't do any late payments as these categories are not shown in the target=1 graph.</a:t>
            </a:r>
          </a:p>
          <a:p>
            <a:r>
              <a:rPr lang="en-US" dirty="0">
                <a:latin typeface="Times New Roman" panose="02020603050405020304" pitchFamily="18" charset="0"/>
                <a:cs typeface="Times New Roman" panose="02020603050405020304" pitchFamily="18" charset="0"/>
              </a:rPr>
              <a:t>4. ‘Working’ category has the highest count credit count, amongst all category.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264359"/>
      </p:ext>
    </p:extLst>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{39F898DB-2A25-4983-B3CB-03D8D825E4C4}tf78479028_win32</Template>
  <TotalTime>134</TotalTime>
  <Words>1588</Words>
  <Application>Microsoft Office PowerPoint</Application>
  <PresentationFormat>Widescreen</PresentationFormat>
  <Paragraphs>106</Paragraphs>
  <Slides>25</Slides>
  <Notes>2</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25</vt:i4>
      </vt:variant>
    </vt:vector>
  </HeadingPairs>
  <TitlesOfParts>
    <vt:vector size="39" baseType="lpstr">
      <vt:lpstr>Arial</vt:lpstr>
      <vt:lpstr>Arial Rounded MT Bold</vt:lpstr>
      <vt:lpstr>Calibri</vt:lpstr>
      <vt:lpstr>Century Gothic</vt:lpstr>
      <vt:lpstr>freight-text-pro</vt:lpstr>
      <vt:lpstr>Segoe UI</vt:lpstr>
      <vt:lpstr>Segoe UI Light</vt:lpstr>
      <vt:lpstr>Times New Roman</vt:lpstr>
      <vt:lpstr>Wingdings 3</vt:lpstr>
      <vt:lpstr>Balancing Act</vt:lpstr>
      <vt:lpstr>Wellspring</vt:lpstr>
      <vt:lpstr>Star of the show</vt:lpstr>
      <vt:lpstr>Amusements</vt:lpstr>
      <vt:lpstr>Ion</vt:lpstr>
      <vt:lpstr>  CREDIT EDA ASSIGNMENT         By SUDHANSHU Raj</vt:lpstr>
      <vt:lpstr>PowerPoint Presentation</vt:lpstr>
      <vt:lpstr>PowerPoint Presentation</vt:lpstr>
      <vt:lpstr>CHECKING FOR OUTLIERS</vt:lpstr>
      <vt:lpstr>Used BOX-PLOT to check for Outliers.</vt:lpstr>
      <vt:lpstr>IMBALANCE RATIO</vt:lpstr>
      <vt:lpstr>UNIVARIATE ANALYSIS OF COLUMNS</vt:lpstr>
      <vt:lpstr>AMT_INCOME_RANGE</vt:lpstr>
      <vt:lpstr>AMT_INCOME_TYPE</vt:lpstr>
      <vt:lpstr> NAME_EDUCATION_TYPE</vt:lpstr>
      <vt:lpstr>NAME_FAMILY_STATUS</vt:lpstr>
      <vt:lpstr>Continuous Numerical Columns</vt:lpstr>
      <vt:lpstr>Continuous Categorical Columns</vt:lpstr>
      <vt:lpstr>PowerPoint Presentation</vt:lpstr>
      <vt:lpstr>AMT_CREDIT vs NAME_EDUCATION_TYPE</vt:lpstr>
      <vt:lpstr>PowerPoint Presentation</vt:lpstr>
      <vt:lpstr>OCCUPATION_TYPE vs TARGET as whole</vt:lpstr>
      <vt:lpstr>CORRELATION HEATMAP of TARGET VARIABLES</vt:lpstr>
      <vt:lpstr>CHECKING FROM PREVIOUS DATA</vt:lpstr>
      <vt:lpstr>UNIVARIATE ANALYSIS </vt:lpstr>
      <vt:lpstr>BIVARIATE ANALYSIS</vt:lpstr>
      <vt:lpstr>NAME_CASH_LOAN_PURPOSE vs Loan payment difficulty</vt:lpstr>
      <vt:lpstr>CONTRACT STATUS vs CONTRACT TYPE</vt:lpstr>
      <vt:lpstr>INSIGHTS &amp; 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         By SUDHANSHU Raj</dc:title>
  <dc:creator>SUDHANSHU</dc:creator>
  <cp:lastModifiedBy>SUDHANSHU</cp:lastModifiedBy>
  <cp:revision>11</cp:revision>
  <dcterms:created xsi:type="dcterms:W3CDTF">2022-07-19T10:12:44Z</dcterms:created>
  <dcterms:modified xsi:type="dcterms:W3CDTF">2022-07-19T14:54:16Z</dcterms:modified>
</cp:coreProperties>
</file>