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581400" y="3429000"/>
            <a:ext cx="8610600" cy="1615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S</a:t>
            </a:r>
            <a:r>
              <a:rPr dirty="0" sz="2400" lang="en-US" smtClean="0">
                <a:solidFill>
                  <a:srgbClr val="0070C0"/>
                </a:solidFill>
              </a:rPr>
              <a:t>A</a:t>
            </a:r>
            <a:r>
              <a:rPr dirty="0" sz="2400" lang="en-US" smtClean="0">
                <a:solidFill>
                  <a:srgbClr val="0070C0"/>
                </a:solidFill>
              </a:rPr>
              <a:t>T</a:t>
            </a:r>
            <a:r>
              <a:rPr dirty="0" sz="2400" lang="en-US" smtClean="0">
                <a:solidFill>
                  <a:srgbClr val="0070C0"/>
                </a:solidFill>
              </a:rPr>
              <a:t>H</a:t>
            </a:r>
            <a:r>
              <a:rPr dirty="0" sz="2400" lang="en-US" smtClean="0">
                <a:solidFill>
                  <a:srgbClr val="0070C0"/>
                </a:solidFill>
              </a:rPr>
              <a:t>I</a:t>
            </a:r>
            <a:r>
              <a:rPr dirty="0" sz="2400" lang="en-US" smtClean="0">
                <a:solidFill>
                  <a:srgbClr val="0070C0"/>
                </a:solidFill>
              </a:rPr>
              <a:t>S</a:t>
            </a:r>
            <a:r>
              <a:rPr dirty="0" sz="2400" lang="en-US" smtClean="0">
                <a:solidFill>
                  <a:srgbClr val="0070C0"/>
                </a:solidFill>
              </a:rPr>
              <a:t>H</a:t>
            </a:r>
            <a:r>
              <a:rPr dirty="0" sz="2400" lang="en-US" smtClean="0">
                <a:solidFill>
                  <a:srgbClr val="0070C0"/>
                </a:solidFill>
              </a:rPr>
              <a:t>.</a:t>
            </a:r>
            <a:r>
              <a:rPr dirty="0" sz="2400" lang="en-US" smtClean="0">
                <a:solidFill>
                  <a:srgbClr val="0070C0"/>
                </a:solidFill>
              </a:rPr>
              <a:t>R</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0</a:t>
            </a:r>
            <a:r>
              <a:rPr dirty="0" sz="2400" lang="en-US" smtClean="0">
                <a:solidFill>
                  <a:srgbClr val="0070C0"/>
                </a:solidFill>
              </a:rPr>
              <a:t>5</a:t>
            </a:r>
            <a:r>
              <a:rPr dirty="0" sz="2400" lang="en-US" smtClean="0">
                <a:solidFill>
                  <a:srgbClr val="0070C0"/>
                </a:solidFill>
              </a:rPr>
              <a:t>6</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656665"/>
            <a:ext cx="9648443" cy="4358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5273039"/>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22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2004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2024-09-27T09:26:04Z</dcterms:created>
  <dcterms:modified xsi:type="dcterms:W3CDTF">2024-09-30T06:55:23Z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9567917b29fa4995a1f08daf80ac047a</vt:lpwstr>
  </property>
</Properties>
</file>