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hy6dulpXlAcZ7aOL32KkYDqDa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214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ish Nalla" userId="2b3351cd8727e446" providerId="LiveId" clId="{0A5116B6-AC75-4A5D-8EAE-762565089665}"/>
    <pc:docChg chg="undo custSel modSld">
      <pc:chgData name="Satish Nalla" userId="2b3351cd8727e446" providerId="LiveId" clId="{0A5116B6-AC75-4A5D-8EAE-762565089665}" dt="2023-02-05T20:58:18.894" v="37" actId="20577"/>
      <pc:docMkLst>
        <pc:docMk/>
      </pc:docMkLst>
      <pc:sldChg chg="modSp mod">
        <pc:chgData name="Satish Nalla" userId="2b3351cd8727e446" providerId="LiveId" clId="{0A5116B6-AC75-4A5D-8EAE-762565089665}" dt="2023-02-05T20:58:18.894" v="37" actId="20577"/>
        <pc:sldMkLst>
          <pc:docMk/>
          <pc:sldMk cId="0" sldId="256"/>
        </pc:sldMkLst>
        <pc:spChg chg="mod">
          <ac:chgData name="Satish Nalla" userId="2b3351cd8727e446" providerId="LiveId" clId="{0A5116B6-AC75-4A5D-8EAE-762565089665}" dt="2023-02-05T20:58:18.894" v="37" actId="20577"/>
          <ac:spMkLst>
            <pc:docMk/>
            <pc:sldMk cId="0" sldId="256"/>
            <ac:spMk id="92" creationId="{00000000-0000-0000-0000-000000000000}"/>
          </ac:spMkLst>
        </pc:spChg>
        <pc:spChg chg="mod">
          <ac:chgData name="Satish Nalla" userId="2b3351cd8727e446" providerId="LiveId" clId="{0A5116B6-AC75-4A5D-8EAE-762565089665}" dt="2023-02-05T20:58:12.316" v="24" actId="20577"/>
          <ac:spMkLst>
            <pc:docMk/>
            <pc:sldMk cId="0" sldId="256"/>
            <ac:spMk id="9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3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D9D8DA"/>
          </a:solidFill>
          <a:ln w="1905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 txBox="1"/>
          <p:nvPr/>
        </p:nvSpPr>
        <p:spPr>
          <a:xfrm>
            <a:off x="673737" y="1935443"/>
            <a:ext cx="8050523" cy="73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 7: Final Project Template</a:t>
            </a:r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title"/>
          </p:nvPr>
        </p:nvSpPr>
        <p:spPr>
          <a:xfrm>
            <a:off x="685800" y="1822694"/>
            <a:ext cx="7772400" cy="2387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4400663" y="6356351"/>
            <a:ext cx="34267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ustom Layout">
  <p:cSld name="Custom Layou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22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22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22" descr="Picture 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6940" y="1627907"/>
            <a:ext cx="4410118" cy="360218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2"/>
          <p:cNvSpPr/>
          <p:nvPr/>
        </p:nvSpPr>
        <p:spPr>
          <a:xfrm>
            <a:off x="0" y="0"/>
            <a:ext cx="9144000" cy="9005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2"/>
          <p:cNvSpPr txBox="1">
            <a:spLocks noGrp="1"/>
          </p:cNvSpPr>
          <p:nvPr>
            <p:ph type="sldNum" idx="12"/>
          </p:nvPr>
        </p:nvSpPr>
        <p:spPr>
          <a:xfrm>
            <a:off x="6290039" y="6221731"/>
            <a:ext cx="263162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23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4324" y="569519"/>
            <a:ext cx="4989253" cy="45838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3"/>
          <p:cNvSpPr/>
          <p:nvPr/>
        </p:nvSpPr>
        <p:spPr>
          <a:xfrm>
            <a:off x="0" y="0"/>
            <a:ext cx="9144000" cy="437322"/>
          </a:xfrm>
          <a:prstGeom prst="rect">
            <a:avLst/>
          </a:prstGeom>
          <a:solidFill>
            <a:srgbClr val="0081CC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3"/>
          <p:cNvSpPr txBox="1"/>
          <p:nvPr/>
        </p:nvSpPr>
        <p:spPr>
          <a:xfrm>
            <a:off x="2520493" y="1072"/>
            <a:ext cx="3875034" cy="33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Blockchain in Business: Beyond the Hype</a:t>
            </a:r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1143000" y="1122362"/>
            <a:ext cx="6858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>
            <a:off x="1143000" y="3602037"/>
            <a:ext cx="6858000" cy="165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sldNum" idx="12"/>
          </p:nvPr>
        </p:nvSpPr>
        <p:spPr>
          <a:xfrm>
            <a:off x="825672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sldNum" idx="12"/>
          </p:nvPr>
        </p:nvSpPr>
        <p:spPr>
          <a:xfrm>
            <a:off x="4400663" y="6356351"/>
            <a:ext cx="34267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5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5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Georgia"/>
              <a:buNone/>
              <a:defRPr sz="60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623887" y="4589464"/>
            <a:ext cx="7886701" cy="15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4" name="Google Shape;24;p15" descr="Picture 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613862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16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6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eorgia"/>
              <a:buNone/>
              <a:defRPr sz="44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2" name="Google Shape;32;p16" descr="Picture 7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>
  <p:cSld name="Comparis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17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7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eorgia"/>
              <a:buNone/>
              <a:defRPr sz="44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2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29150" y="1681163"/>
            <a:ext cx="3887393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1" name="Google Shape;41;p17" descr="Picture 9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" name="Google Shape;45;p18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8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eorgia"/>
              <a:buNone/>
              <a:defRPr sz="44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48" name="Google Shape;48;p18" descr="Picture 5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9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9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9" descr="Picture 4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>
  <p:cSld name="Content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20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20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eorgia"/>
              <a:buNone/>
              <a:defRPr sz="32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152" cy="4873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2"/>
          </p:nvPr>
        </p:nvSpPr>
        <p:spPr>
          <a:xfrm>
            <a:off x="629839" y="2057400"/>
            <a:ext cx="2949182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3" name="Google Shape;63;p20" descr="Picture 7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21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21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eorgia"/>
              <a:buNone/>
              <a:defRPr sz="32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52" cy="4873627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2" name="Google Shape;72;p21" descr="Picture 7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2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sldNum" idx="12"/>
          </p:nvPr>
        </p:nvSpPr>
        <p:spPr>
          <a:xfrm>
            <a:off x="4400663" y="6356351"/>
            <a:ext cx="34267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title"/>
          </p:nvPr>
        </p:nvSpPr>
        <p:spPr>
          <a:xfrm>
            <a:off x="685800" y="1108214"/>
            <a:ext cx="7772400" cy="2387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dirty="0">
                <a:latin typeface="Arial"/>
                <a:ea typeface="Arial"/>
                <a:cs typeface="Arial"/>
                <a:sym typeface="Arial"/>
              </a:rPr>
              <a:t>Title: Data Engineer</a:t>
            </a:r>
            <a:endParaRPr dirty="0"/>
          </a:p>
        </p:txBody>
      </p:sp>
      <p:sp>
        <p:nvSpPr>
          <p:cNvPr id="93" name="Google Shape;93;p1"/>
          <p:cNvSpPr txBox="1"/>
          <p:nvPr/>
        </p:nvSpPr>
        <p:spPr>
          <a:xfrm>
            <a:off x="501472" y="5740549"/>
            <a:ext cx="7795260" cy="30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Author: Satish Nalla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61" name="Google Shape;161;p10"/>
          <p:cNvSpPr txBox="1">
            <a:spLocks noGrp="1"/>
          </p:cNvSpPr>
          <p:nvPr>
            <p:ph type="sldNum" idx="4294967295"/>
          </p:nvPr>
        </p:nvSpPr>
        <p:spPr>
          <a:xfrm>
            <a:off x="4400663" y="6356351"/>
            <a:ext cx="34267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10</a:t>
            </a:fld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body" idx="1"/>
          </p:nvPr>
        </p:nvSpPr>
        <p:spPr>
          <a:xfrm>
            <a:off x="667252" y="1370286"/>
            <a:ext cx="7931316" cy="41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&lt;Summarize your conclusions.&gt;</a:t>
            </a:r>
            <a:endParaRPr/>
          </a:p>
        </p:txBody>
      </p:sp>
      <p:sp>
        <p:nvSpPr>
          <p:cNvPr id="163" name="Google Shape;163;p10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69" name="Google Shape;169;p11"/>
          <p:cNvSpPr txBox="1">
            <a:spLocks noGrp="1"/>
          </p:cNvSpPr>
          <p:nvPr>
            <p:ph type="sldNum" idx="4294967295"/>
          </p:nvPr>
        </p:nvSpPr>
        <p:spPr>
          <a:xfrm>
            <a:off x="4421704" y="6356351"/>
            <a:ext cx="300592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11</a:t>
            </a:fld>
            <a:endParaRPr/>
          </a:p>
        </p:txBody>
      </p:sp>
      <p:sp>
        <p:nvSpPr>
          <p:cNvPr id="170" name="Google Shape;170;p11"/>
          <p:cNvSpPr txBox="1">
            <a:spLocks noGrp="1"/>
          </p:cNvSpPr>
          <p:nvPr>
            <p:ph type="body" idx="1"/>
          </p:nvPr>
        </p:nvSpPr>
        <p:spPr>
          <a:xfrm>
            <a:off x="667252" y="1370286"/>
            <a:ext cx="7931316" cy="41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Use this as a sample for articles:</a:t>
            </a:r>
            <a:endParaRPr/>
          </a:p>
          <a:p>
            <a:pPr marL="0" lvl="0" indent="0" algn="l" rtl="0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Author Last Name, Author First Name. “Article Title.” Journal Title Volume #, no. Issue # (year): page range.</a:t>
            </a:r>
            <a:endParaRPr/>
          </a:p>
          <a:p>
            <a:pPr marL="0" lvl="0" indent="0" algn="l" rtl="0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Ex: Doe, John. “Data Engineering.” Data Engineering Journal 18, no. 4 (2021): 12-18.</a:t>
            </a:r>
            <a:endParaRPr/>
          </a:p>
          <a:p>
            <a:pPr marL="0" lvl="0" indent="0" algn="l" rtl="0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Use this as a sample for websites:</a:t>
            </a:r>
            <a:endParaRPr/>
          </a:p>
          <a:p>
            <a:pPr marL="0" lvl="0" indent="0" algn="l" rtl="0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Author Last Name, Author First Name. “Title of Web Page.” Name of Website. Publishing organization, publication or revision date if available. Access date if no other date is available. URL .</a:t>
            </a:r>
            <a:endParaRPr/>
          </a:p>
          <a:p>
            <a:pPr marL="0" lvl="0" indent="0" algn="l" rtl="0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Doe, John. “Data Engineering.” Data Engineer Resource. Cengage, 2021. www.dataengineerresource.com .</a:t>
            </a:r>
            <a:endParaRPr/>
          </a:p>
        </p:txBody>
      </p:sp>
      <p:sp>
        <p:nvSpPr>
          <p:cNvPr id="171" name="Google Shape;171;p11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4294967295"/>
          </p:nvPr>
        </p:nvSpPr>
        <p:spPr>
          <a:xfrm>
            <a:off x="4456083" y="6356351"/>
            <a:ext cx="23183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2</a:t>
            </a:fld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667252" y="1370286"/>
            <a:ext cx="7931316" cy="41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&lt;Briefly introduce your project: list the processes you followed to analyze the data and create your prediction model.&gt;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Data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sldNum" idx="4294967295"/>
          </p:nvPr>
        </p:nvSpPr>
        <p:spPr>
          <a:xfrm>
            <a:off x="4456865" y="6356351"/>
            <a:ext cx="230270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3</a:t>
            </a:fld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606342" y="1354901"/>
            <a:ext cx="7931316" cy="414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&lt;Describe the data here.&gt;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628650" y="1321652"/>
            <a:ext cx="7886700" cy="435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&lt;Include the most significant graphs you produced to display the relationships between the variables in the </a:t>
            </a:r>
            <a:r>
              <a:rPr lang="en-US" sz="1800" i="1">
                <a:latin typeface="Arial"/>
                <a:ea typeface="Arial"/>
                <a:cs typeface="Arial"/>
                <a:sym typeface="Arial"/>
              </a:rPr>
              <a:t>dataframe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.&gt;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>
            <a:spLocks noGrp="1"/>
          </p:cNvSpPr>
          <p:nvPr>
            <p:ph type="sldNum" idx="4294967295"/>
          </p:nvPr>
        </p:nvSpPr>
        <p:spPr>
          <a:xfrm>
            <a:off x="4455358" y="6356351"/>
            <a:ext cx="23328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4</a:t>
            </a:fld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Preparation</a:t>
            </a:r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ldNum" idx="4294967295"/>
          </p:nvPr>
        </p:nvSpPr>
        <p:spPr>
          <a:xfrm>
            <a:off x="4459543" y="6356351"/>
            <a:ext cx="22491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5</a:t>
            </a:fld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606342" y="1354901"/>
            <a:ext cx="7931316" cy="414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&lt;Include a summary of the necessary steps you have taken to clean and reshape the data.&gt;</a:t>
            </a:r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Correlation</a:t>
            </a:r>
            <a:endParaRPr/>
          </a:p>
        </p:txBody>
      </p: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628650" y="1253331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&lt;Include a summary of results you have found about the correlation between variables.&gt;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Project Description</a:t>
            </a:r>
            <a:endParaRPr/>
          </a:p>
        </p:txBody>
      </p:sp>
      <p:sp>
        <p:nvSpPr>
          <p:cNvPr id="137" name="Google Shape;137;p7"/>
          <p:cNvSpPr txBox="1">
            <a:spLocks noGrp="1"/>
          </p:cNvSpPr>
          <p:nvPr>
            <p:ph type="sldNum" idx="4294967295"/>
          </p:nvPr>
        </p:nvSpPr>
        <p:spPr>
          <a:xfrm>
            <a:off x="4462499" y="6356351"/>
            <a:ext cx="218998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7</a:t>
            </a:fld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606342" y="1354901"/>
            <a:ext cx="7931316" cy="414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&lt;Summarize which algorithms you used to analyze the data. Why was the algorithm you chose suitable for this predictive model?&gt;</a:t>
            </a:r>
            <a:endParaRPr/>
          </a:p>
        </p:txBody>
      </p:sp>
      <p:sp>
        <p:nvSpPr>
          <p:cNvPr id="139" name="Google Shape;139;p7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Analysis and Results</a:t>
            </a: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sldNum" idx="4294967295"/>
          </p:nvPr>
        </p:nvSpPr>
        <p:spPr>
          <a:xfrm>
            <a:off x="4451785" y="6356351"/>
            <a:ext cx="240428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8</a:t>
            </a:fld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body" idx="1"/>
          </p:nvPr>
        </p:nvSpPr>
        <p:spPr>
          <a:xfrm>
            <a:off x="606342" y="1379811"/>
            <a:ext cx="7931316" cy="414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&lt;Describe which groups of variables you used for your model and why. Include a summary of the performance of the different models.&gt;</a:t>
            </a:r>
            <a:endParaRPr/>
          </a:p>
        </p:txBody>
      </p:sp>
      <p:sp>
        <p:nvSpPr>
          <p:cNvPr id="147" name="Google Shape;147;p8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Verification</a:t>
            </a:r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4294967295"/>
          </p:nvPr>
        </p:nvSpPr>
        <p:spPr>
          <a:xfrm>
            <a:off x="4455246" y="6356351"/>
            <a:ext cx="233508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9</a:t>
            </a:fld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667252" y="1370286"/>
            <a:ext cx="7931316" cy="41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&lt;Summarize how your models performed when used on the test data and any important observations.&gt;</a:t>
            </a:r>
            <a:endParaRPr/>
          </a:p>
        </p:txBody>
      </p:sp>
      <p:sp>
        <p:nvSpPr>
          <p:cNvPr id="155" name="Google Shape;155;p9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Microsoft Office PowerPoint</Application>
  <PresentationFormat>On-screen Show (4:3)</PresentationFormat>
  <Paragraphs>47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Georgia</vt:lpstr>
      <vt:lpstr>Office Theme</vt:lpstr>
      <vt:lpstr>  Title: Data Engineer</vt:lpstr>
      <vt:lpstr>Introduction</vt:lpstr>
      <vt:lpstr>The Data</vt:lpstr>
      <vt:lpstr>Data Exploration</vt:lpstr>
      <vt:lpstr>Data Preparation</vt:lpstr>
      <vt:lpstr>Correlation</vt:lpstr>
      <vt:lpstr>Project Description</vt:lpstr>
      <vt:lpstr>Analysis and Results</vt:lpstr>
      <vt:lpstr>Verification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Title: Data Engineer</dc:title>
  <dc:creator>Britni Epstein</dc:creator>
  <cp:lastModifiedBy>Tableau Account</cp:lastModifiedBy>
  <cp:revision>1</cp:revision>
  <dcterms:modified xsi:type="dcterms:W3CDTF">2023-02-05T20:58:29Z</dcterms:modified>
</cp:coreProperties>
</file>