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1" r:id="rId5"/>
    <p:sldId id="260" r:id="rId6"/>
    <p:sldId id="259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ậu Nguyễn" initials="HN" lastIdx="1" clrIdx="0">
    <p:extLst>
      <p:ext uri="{19B8F6BF-5375-455C-9EA6-DF929625EA0E}">
        <p15:presenceInfo xmlns:p15="http://schemas.microsoft.com/office/powerpoint/2012/main" userId="25cabda274d1a4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332"/>
    <a:srgbClr val="A5A5A5"/>
    <a:srgbClr val="40E6B2"/>
    <a:srgbClr val="40E6D8"/>
    <a:srgbClr val="C20000"/>
    <a:srgbClr val="FEAE56"/>
    <a:srgbClr val="FFD154"/>
    <a:srgbClr val="595959"/>
    <a:srgbClr val="22184D"/>
    <a:srgbClr val="95D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F357-BD11-40D2-A79D-F2BB8ABD17F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DA4-DE83-4787-92AA-A71B5A7E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6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E023-E80F-48F8-AA8B-8CFC5C87B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ADC31-BCD4-494C-BE3B-276B9AAB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5553-AC56-4673-9577-976BDFF8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0BB2-2693-4B87-AEC0-B8FAB254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55D0-B2F0-41A9-A207-F5D38953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AB3C-87BE-4C3A-A167-DC173F3C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D6637-031F-49BB-943B-C431466F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D103-209D-4695-B148-0CA8EB33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ABFB-9FFB-4069-BC74-49B08AF6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6AD2-AFFF-4ED6-B8A6-D79E397F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755F7-8AF8-4ECC-B1D2-F74C6B33D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F1AA-981E-450F-869C-1AC98DD7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E52B-8C8A-46A6-9C48-7F3C8C87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80EA-7A44-49EB-A8C5-30BE7D85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EBC1-0F34-4DA6-9A61-32489B05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4E3E-7971-4496-9489-D9A8254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AAFF-7371-4133-89AC-6537D223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FDB-843B-4E7A-A39B-09862F58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631C-2C96-4946-A2D4-AAE83F19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CF8C-98BA-4309-97A5-5387B44E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5804-25D8-4D9B-94C9-834A250E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DC454-996A-448E-B1D3-3B4AF94F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3672-9FC7-49BB-ABE2-06E04E06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3F5D-63E5-4FA0-A193-2FC22D90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4D7B-32D8-4DFD-B088-8ED36F5D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CACA-9099-4072-9954-0EFB9056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8E5A-3699-49C2-876D-FB383D2CB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6A76-B2C0-4DF5-A317-0E13A49ED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B26C6-AEC6-4162-8E0B-F5A3A985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04377-8516-4EC5-8399-3356991B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B4CF-DA4E-4104-B50B-4115D686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E12E-4C60-4C5A-9E52-D82B5212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093C-7EB3-47A6-B8F1-99B3A89A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40700-3781-48E2-A551-573D4605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43371-A86F-4F4C-8B17-5B6953CFA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25591-E91D-49A7-B74E-5938C3AC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EF05B-3D61-4911-9BCB-647A24AB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EDFAE-5603-4F97-B32F-20C8656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2B643-2DC6-4133-A3CD-EC7E6FEC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3661-0C47-449B-B780-AD6A28E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A936-7CF2-4C10-9F80-03238D87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8F9B1-5DB5-451A-AB1F-C838DA8B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256AB-8E1D-4E6C-A88B-A854382D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ECFC-3430-495F-A7B1-38EA6323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44B11-3FC1-4B2F-BA43-D3C0744B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9794-EA39-43F9-8251-2F4C9ADD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94E4-1F89-4BCF-8D8B-F7C614AB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1B46-42A1-4901-95C8-02138E22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7500-3728-4412-8C9E-B61DEDBB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59352-359D-4E2D-9C08-7C071A79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0D065-DC70-4582-9F07-E16E882D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2C20F-040F-495A-BE3A-2E46BF3D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9A0E-313B-45A6-8E2E-4713197E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56D68-BEA9-4D81-A2FA-104C8A1B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53DE8-95C3-4CAF-B368-AB1697673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4EAC-DB22-4E17-92C7-E2B48EDF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D7BE3-D2ED-46FF-9FF9-5222BB6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DA5C-3CDF-4D38-B0C2-8F7923A7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D61A7-0CAC-4300-AFB2-F37E0C20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A9F85-1692-4AF8-B63F-7D81C534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A38C-6308-4B64-BF65-D0062F22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D081-7CB0-4281-ADC8-E93D96C356E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1758-8DA7-43A9-B3D6-0A185E019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0FFD-1E65-4009-9BAC-5E567ABF0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1D1A-51D4-49F8-A33F-81A80406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E1FB05-DA3B-4898-BE10-6FA8A7BF1BFF}"/>
              </a:ext>
            </a:extLst>
          </p:cNvPr>
          <p:cNvCxnSpPr>
            <a:cxnSpLocks/>
          </p:cNvCxnSpPr>
          <p:nvPr/>
        </p:nvCxnSpPr>
        <p:spPr>
          <a:xfrm>
            <a:off x="10783021" y="3037576"/>
            <a:ext cx="0" cy="7375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9E2801-B6EE-4937-9FDF-B2105BD818F0}"/>
              </a:ext>
            </a:extLst>
          </p:cNvPr>
          <p:cNvGrpSpPr/>
          <p:nvPr/>
        </p:nvGrpSpPr>
        <p:grpSpPr>
          <a:xfrm>
            <a:off x="7871784" y="806266"/>
            <a:ext cx="3884397" cy="1846660"/>
            <a:chOff x="7871784" y="806266"/>
            <a:chExt cx="3884397" cy="18466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B7E6AA-A8C4-42EC-A542-A99B06BD2264}"/>
                </a:ext>
              </a:extLst>
            </p:cNvPr>
            <p:cNvSpPr/>
            <p:nvPr/>
          </p:nvSpPr>
          <p:spPr>
            <a:xfrm>
              <a:off x="7871784" y="806266"/>
              <a:ext cx="38843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>
                  <a:ln/>
                  <a:solidFill>
                    <a:srgbClr val="7DC332"/>
                  </a:solidFill>
                  <a:effectLst/>
                  <a:latin typeface="Arial Rounded MT Bold" panose="020F0704030504030204" pitchFamily="34" charset="0"/>
                </a:rPr>
                <a:t>HANGMAN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530572-EB30-44C4-9CC4-AFEB046215D3}"/>
                </a:ext>
              </a:extLst>
            </p:cNvPr>
            <p:cNvSpPr/>
            <p:nvPr/>
          </p:nvSpPr>
          <p:spPr>
            <a:xfrm>
              <a:off x="8692072" y="1729596"/>
              <a:ext cx="224381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>
                  <a:ln/>
                  <a:solidFill>
                    <a:srgbClr val="7DC332"/>
                  </a:solidFill>
                  <a:effectLst/>
                  <a:latin typeface="Arial Rounded MT Bold" panose="020F0704030504030204" pitchFamily="34" charset="0"/>
                </a:rPr>
                <a:t>GAME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CE4C5-2431-4D36-B969-0D7CE239C309}"/>
              </a:ext>
            </a:extLst>
          </p:cNvPr>
          <p:cNvCxnSpPr>
            <a:cxnSpLocks/>
          </p:cNvCxnSpPr>
          <p:nvPr/>
        </p:nvCxnSpPr>
        <p:spPr>
          <a:xfrm>
            <a:off x="8922676" y="2984740"/>
            <a:ext cx="8626" cy="29516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C7344A-0347-4AE2-97F3-5E6208A81410}"/>
              </a:ext>
            </a:extLst>
          </p:cNvPr>
          <p:cNvCxnSpPr>
            <a:cxnSpLocks/>
          </p:cNvCxnSpPr>
          <p:nvPr/>
        </p:nvCxnSpPr>
        <p:spPr>
          <a:xfrm>
            <a:off x="8545989" y="5936413"/>
            <a:ext cx="7533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D81226-768C-49DB-A387-44BD02773D97}"/>
              </a:ext>
            </a:extLst>
          </p:cNvPr>
          <p:cNvCxnSpPr>
            <a:cxnSpLocks/>
          </p:cNvCxnSpPr>
          <p:nvPr/>
        </p:nvCxnSpPr>
        <p:spPr>
          <a:xfrm>
            <a:off x="8893917" y="3014933"/>
            <a:ext cx="1889104" cy="4528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D0D04C0-F51B-4418-BA0A-2247006A12A3}"/>
              </a:ext>
            </a:extLst>
          </p:cNvPr>
          <p:cNvSpPr/>
          <p:nvPr/>
        </p:nvSpPr>
        <p:spPr>
          <a:xfrm>
            <a:off x="10554418" y="3779753"/>
            <a:ext cx="457205" cy="44857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F9AFF9-F60C-46D4-8513-38D97DE95631}"/>
              </a:ext>
            </a:extLst>
          </p:cNvPr>
          <p:cNvCxnSpPr>
            <a:cxnSpLocks/>
          </p:cNvCxnSpPr>
          <p:nvPr/>
        </p:nvCxnSpPr>
        <p:spPr>
          <a:xfrm>
            <a:off x="10783019" y="4228327"/>
            <a:ext cx="0" cy="80949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0F5889-5DD0-4608-B90D-780B58DCE663}"/>
              </a:ext>
            </a:extLst>
          </p:cNvPr>
          <p:cNvCxnSpPr>
            <a:cxnSpLocks/>
          </p:cNvCxnSpPr>
          <p:nvPr/>
        </p:nvCxnSpPr>
        <p:spPr>
          <a:xfrm>
            <a:off x="10783019" y="4232561"/>
            <a:ext cx="474454" cy="341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8026D-ABA2-4F53-A0B6-5AD54DDB7768}"/>
              </a:ext>
            </a:extLst>
          </p:cNvPr>
          <p:cNvCxnSpPr>
            <a:cxnSpLocks/>
          </p:cNvCxnSpPr>
          <p:nvPr/>
        </p:nvCxnSpPr>
        <p:spPr>
          <a:xfrm>
            <a:off x="10791642" y="5018339"/>
            <a:ext cx="474454" cy="341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8D924A-8ED9-4E8B-AA3C-277F257375B4}"/>
              </a:ext>
            </a:extLst>
          </p:cNvPr>
          <p:cNvCxnSpPr>
            <a:cxnSpLocks/>
          </p:cNvCxnSpPr>
          <p:nvPr/>
        </p:nvCxnSpPr>
        <p:spPr>
          <a:xfrm flipH="1">
            <a:off x="10317189" y="4228327"/>
            <a:ext cx="457208" cy="3398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B582B2-240F-400B-8D2E-1315ED0EB70A}"/>
              </a:ext>
            </a:extLst>
          </p:cNvPr>
          <p:cNvCxnSpPr>
            <a:cxnSpLocks/>
          </p:cNvCxnSpPr>
          <p:nvPr/>
        </p:nvCxnSpPr>
        <p:spPr>
          <a:xfrm flipH="1">
            <a:off x="10325814" y="5016720"/>
            <a:ext cx="457208" cy="3398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642DEDB1-25B5-4858-AE1B-986ACDDF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63" y="3760921"/>
            <a:ext cx="3108101" cy="220053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320B10A-6F50-419E-811E-9AA71A17FE12}"/>
              </a:ext>
            </a:extLst>
          </p:cNvPr>
          <p:cNvSpPr/>
          <p:nvPr/>
        </p:nvSpPr>
        <p:spPr>
          <a:xfrm>
            <a:off x="1041328" y="329212"/>
            <a:ext cx="459172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>
                <a:ln/>
                <a:solidFill>
                  <a:srgbClr val="7DC332"/>
                </a:solidFill>
                <a:effectLst/>
                <a:latin typeface="Arial Rounded MT Bold" panose="020F0704030504030204" pitchFamily="34" charset="0"/>
              </a:rPr>
              <a:t>LAVIE</a:t>
            </a:r>
          </a:p>
          <a:p>
            <a:pPr algn="ctr"/>
            <a:r>
              <a:rPr lang="en-US" sz="8800" b="1" cap="none" spc="0">
                <a:ln/>
                <a:solidFill>
                  <a:srgbClr val="7DC332"/>
                </a:solidFill>
                <a:effectLst/>
                <a:latin typeface="Arial Rounded MT Bold" panose="020F0704030504030204" pitchFamily="34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6313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A708D-EA5F-4C5F-86CF-64B1EFFFEA24}"/>
              </a:ext>
            </a:extLst>
          </p:cNvPr>
          <p:cNvSpPr txBox="1"/>
          <p:nvPr/>
        </p:nvSpPr>
        <p:spPr>
          <a:xfrm>
            <a:off x="4318535" y="254115"/>
            <a:ext cx="355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TÍNH ĐIỂM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DB212-C6ED-435E-B4F0-115D8D91A3A4}"/>
              </a:ext>
            </a:extLst>
          </p:cNvPr>
          <p:cNvSpPr txBox="1"/>
          <p:nvPr/>
        </p:nvSpPr>
        <p:spPr>
          <a:xfrm>
            <a:off x="1387076" y="3078452"/>
            <a:ext cx="355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CHỮ = 1 GẠCH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7AEFE-7783-448A-8D3F-A34E94B5B6C1}"/>
              </a:ext>
            </a:extLst>
          </p:cNvPr>
          <p:cNvSpPr txBox="1"/>
          <p:nvPr/>
        </p:nvSpPr>
        <p:spPr>
          <a:xfrm>
            <a:off x="429078" y="4161803"/>
            <a:ext cx="547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 ĐƯỢC TẤT CẢ = 1 Ô (5 GẠCH)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C5696-8D1A-4836-B17B-E691C73EA17F}"/>
              </a:ext>
            </a:extLst>
          </p:cNvPr>
          <p:cNvSpPr txBox="1"/>
          <p:nvPr/>
        </p:nvSpPr>
        <p:spPr>
          <a:xfrm>
            <a:off x="7754470" y="1303096"/>
            <a:ext cx="3050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ĐẶC BIỆT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5223A-AEBC-4896-972C-FAF2C846A086}"/>
              </a:ext>
            </a:extLst>
          </p:cNvPr>
          <p:cNvSpPr txBox="1"/>
          <p:nvPr/>
        </p:nvSpPr>
        <p:spPr>
          <a:xfrm>
            <a:off x="7502232" y="3078452"/>
            <a:ext cx="355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CHỮ = 2 GẠCH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8791D-1B33-4FEB-89CA-57DF2D60D687}"/>
              </a:ext>
            </a:extLst>
          </p:cNvPr>
          <p:cNvSpPr txBox="1"/>
          <p:nvPr/>
        </p:nvSpPr>
        <p:spPr>
          <a:xfrm>
            <a:off x="6544234" y="4161803"/>
            <a:ext cx="547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 ĐƯỢC TẤT CẢ = 2 Ô (10 GẠCH)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C096B9-CE57-4A43-A825-BEE8CE6AE680}"/>
              </a:ext>
            </a:extLst>
          </p:cNvPr>
          <p:cNvCxnSpPr>
            <a:cxnSpLocks/>
          </p:cNvCxnSpPr>
          <p:nvPr/>
        </p:nvCxnSpPr>
        <p:spPr>
          <a:xfrm>
            <a:off x="6158753" y="1380565"/>
            <a:ext cx="0" cy="54774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01FB86-8BDD-4DC5-9136-0237DF4AEEC4}"/>
              </a:ext>
            </a:extLst>
          </p:cNvPr>
          <p:cNvSpPr txBox="1"/>
          <p:nvPr/>
        </p:nvSpPr>
        <p:spPr>
          <a:xfrm>
            <a:off x="1639313" y="1303096"/>
            <a:ext cx="3050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THƯỜNG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7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4EB8C-1348-43A1-BEC5-9C9289B7B9CA}"/>
              </a:ext>
            </a:extLst>
          </p:cNvPr>
          <p:cNvSpPr txBox="1"/>
          <p:nvPr/>
        </p:nvSpPr>
        <p:spPr>
          <a:xfrm>
            <a:off x="353683" y="603849"/>
            <a:ext cx="1148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 1: Tên một họa sĩ người Áo làm điên đảo cả thế giới ? 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51459-9F33-4627-894B-344E89B881BF}"/>
              </a:ext>
            </a:extLst>
          </p:cNvPr>
          <p:cNvSpPr txBox="1"/>
          <p:nvPr/>
        </p:nvSpPr>
        <p:spPr>
          <a:xfrm>
            <a:off x="1726720" y="1794295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 án gồm 11 chữ cái</a:t>
            </a:r>
            <a:endParaRPr lang="en-US" sz="28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79B86D-DC99-4DEE-B9F4-C9AE0F66CE60}"/>
              </a:ext>
            </a:extLst>
          </p:cNvPr>
          <p:cNvCxnSpPr>
            <a:cxnSpLocks/>
          </p:cNvCxnSpPr>
          <p:nvPr/>
        </p:nvCxnSpPr>
        <p:spPr>
          <a:xfrm>
            <a:off x="1168888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38FE5E-0206-494C-A150-6C46732A5CFC}"/>
              </a:ext>
            </a:extLst>
          </p:cNvPr>
          <p:cNvCxnSpPr>
            <a:cxnSpLocks/>
          </p:cNvCxnSpPr>
          <p:nvPr/>
        </p:nvCxnSpPr>
        <p:spPr>
          <a:xfrm>
            <a:off x="1582959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4B5741-1EEC-4BF4-A617-965F2BB92D87}"/>
              </a:ext>
            </a:extLst>
          </p:cNvPr>
          <p:cNvCxnSpPr>
            <a:cxnSpLocks/>
          </p:cNvCxnSpPr>
          <p:nvPr/>
        </p:nvCxnSpPr>
        <p:spPr>
          <a:xfrm>
            <a:off x="1997027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042B91-48E9-4F7E-9A92-61C931498DFD}"/>
              </a:ext>
            </a:extLst>
          </p:cNvPr>
          <p:cNvCxnSpPr>
            <a:cxnSpLocks/>
          </p:cNvCxnSpPr>
          <p:nvPr/>
        </p:nvCxnSpPr>
        <p:spPr>
          <a:xfrm>
            <a:off x="2402463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006C03-34D4-43B9-AA28-DBD594FCB8C6}"/>
              </a:ext>
            </a:extLst>
          </p:cNvPr>
          <p:cNvCxnSpPr>
            <a:cxnSpLocks/>
          </p:cNvCxnSpPr>
          <p:nvPr/>
        </p:nvCxnSpPr>
        <p:spPr>
          <a:xfrm>
            <a:off x="2822284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B559C8-21DD-4A8B-86E5-24487B476232}"/>
              </a:ext>
            </a:extLst>
          </p:cNvPr>
          <p:cNvCxnSpPr>
            <a:cxnSpLocks/>
          </p:cNvCxnSpPr>
          <p:nvPr/>
        </p:nvCxnSpPr>
        <p:spPr>
          <a:xfrm>
            <a:off x="3561273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FC540C-CE4E-4BAB-8DD1-2B621571A77F}"/>
              </a:ext>
            </a:extLst>
          </p:cNvPr>
          <p:cNvCxnSpPr>
            <a:cxnSpLocks/>
          </p:cNvCxnSpPr>
          <p:nvPr/>
        </p:nvCxnSpPr>
        <p:spPr>
          <a:xfrm>
            <a:off x="3989717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F70B1E-46BE-4158-B3AC-D2FD3C36DDC6}"/>
              </a:ext>
            </a:extLst>
          </p:cNvPr>
          <p:cNvCxnSpPr>
            <a:cxnSpLocks/>
          </p:cNvCxnSpPr>
          <p:nvPr/>
        </p:nvCxnSpPr>
        <p:spPr>
          <a:xfrm>
            <a:off x="4400908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857F1D-F2BA-4527-9DCB-0CDA37C35497}"/>
              </a:ext>
            </a:extLst>
          </p:cNvPr>
          <p:cNvCxnSpPr>
            <a:cxnSpLocks/>
          </p:cNvCxnSpPr>
          <p:nvPr/>
        </p:nvCxnSpPr>
        <p:spPr>
          <a:xfrm>
            <a:off x="4820728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C00463-0FC5-4C9D-97C4-0AFA76CBDC6F}"/>
              </a:ext>
            </a:extLst>
          </p:cNvPr>
          <p:cNvCxnSpPr>
            <a:cxnSpLocks/>
          </p:cNvCxnSpPr>
          <p:nvPr/>
        </p:nvCxnSpPr>
        <p:spPr>
          <a:xfrm>
            <a:off x="5240547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47FD54-3991-488B-895E-1F9146CB0DA5}"/>
              </a:ext>
            </a:extLst>
          </p:cNvPr>
          <p:cNvCxnSpPr>
            <a:cxnSpLocks/>
          </p:cNvCxnSpPr>
          <p:nvPr/>
        </p:nvCxnSpPr>
        <p:spPr>
          <a:xfrm>
            <a:off x="5651739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250318-AB05-4ECD-8242-95A8723FB76F}"/>
              </a:ext>
            </a:extLst>
          </p:cNvPr>
          <p:cNvSpPr txBox="1"/>
          <p:nvPr/>
        </p:nvSpPr>
        <p:spPr>
          <a:xfrm>
            <a:off x="1121647" y="2792718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A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3E61C-919E-4580-9E0D-E646D2B0DFDB}"/>
              </a:ext>
            </a:extLst>
          </p:cNvPr>
          <p:cNvSpPr txBox="1"/>
          <p:nvPr/>
        </p:nvSpPr>
        <p:spPr>
          <a:xfrm>
            <a:off x="1525397" y="2792718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D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48738-34BB-4F78-81B4-186425BB7B72}"/>
              </a:ext>
            </a:extLst>
          </p:cNvPr>
          <p:cNvSpPr txBox="1"/>
          <p:nvPr/>
        </p:nvSpPr>
        <p:spPr>
          <a:xfrm>
            <a:off x="1930969" y="2792718"/>
            <a:ext cx="46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O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90DDA-8B37-4331-AFB8-9D1BCBE6503C}"/>
              </a:ext>
            </a:extLst>
          </p:cNvPr>
          <p:cNvSpPr txBox="1"/>
          <p:nvPr/>
        </p:nvSpPr>
        <p:spPr>
          <a:xfrm>
            <a:off x="2370580" y="2789017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L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F2BCA-D842-40FA-A90D-C45AEF8CAB2B}"/>
              </a:ext>
            </a:extLst>
          </p:cNvPr>
          <p:cNvSpPr txBox="1"/>
          <p:nvPr/>
        </p:nvSpPr>
        <p:spPr>
          <a:xfrm>
            <a:off x="2783402" y="2792718"/>
            <a:ext cx="3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F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615D13-AEE8-4E6C-87AE-168239389D65}"/>
              </a:ext>
            </a:extLst>
          </p:cNvPr>
          <p:cNvSpPr txBox="1"/>
          <p:nvPr/>
        </p:nvSpPr>
        <p:spPr>
          <a:xfrm>
            <a:off x="3497527" y="2784033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H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015D2C-FD5F-482A-B7E3-8D48C92B75BD}"/>
              </a:ext>
            </a:extLst>
          </p:cNvPr>
          <p:cNvSpPr txBox="1"/>
          <p:nvPr/>
        </p:nvSpPr>
        <p:spPr>
          <a:xfrm>
            <a:off x="3997116" y="2782669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I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1C92E-5966-48E0-9E0B-5D087E072E51}"/>
              </a:ext>
            </a:extLst>
          </p:cNvPr>
          <p:cNvSpPr txBox="1"/>
          <p:nvPr/>
        </p:nvSpPr>
        <p:spPr>
          <a:xfrm>
            <a:off x="4369120" y="2781826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T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4BC932-D95F-4354-A915-EBD39FCBAE0A}"/>
              </a:ext>
            </a:extLst>
          </p:cNvPr>
          <p:cNvSpPr txBox="1"/>
          <p:nvPr/>
        </p:nvSpPr>
        <p:spPr>
          <a:xfrm>
            <a:off x="4797546" y="2781825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L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8E2BB-0136-4C8C-925F-5BBBEE79626A}"/>
              </a:ext>
            </a:extLst>
          </p:cNvPr>
          <p:cNvSpPr txBox="1"/>
          <p:nvPr/>
        </p:nvSpPr>
        <p:spPr>
          <a:xfrm>
            <a:off x="5188614" y="2797024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E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1DB328-2760-4FFE-96DB-C3AF99B43C3B}"/>
              </a:ext>
            </a:extLst>
          </p:cNvPr>
          <p:cNvSpPr txBox="1"/>
          <p:nvPr/>
        </p:nvSpPr>
        <p:spPr>
          <a:xfrm>
            <a:off x="5606031" y="2789016"/>
            <a:ext cx="36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R</a:t>
            </a:r>
            <a:endParaRPr lang="en-US" sz="3600">
              <a:solidFill>
                <a:srgbClr val="7DC33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867B73-E6A2-43D7-BCC0-B0CA2B240F29}"/>
              </a:ext>
            </a:extLst>
          </p:cNvPr>
          <p:cNvGrpSpPr/>
          <p:nvPr/>
        </p:nvGrpSpPr>
        <p:grpSpPr>
          <a:xfrm>
            <a:off x="8545989" y="2984740"/>
            <a:ext cx="753374" cy="2951673"/>
            <a:chOff x="8545989" y="2984740"/>
            <a:chExt cx="753374" cy="295167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A9580A-A56A-436B-894C-1B0C6997DC36}"/>
                </a:ext>
              </a:extLst>
            </p:cNvPr>
            <p:cNvCxnSpPr>
              <a:cxnSpLocks/>
            </p:cNvCxnSpPr>
            <p:nvPr/>
          </p:nvCxnSpPr>
          <p:spPr>
            <a:xfrm>
              <a:off x="8922676" y="2984740"/>
              <a:ext cx="8626" cy="295167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61F9E8-D411-4F34-8C8F-22E3B36D89C9}"/>
                </a:ext>
              </a:extLst>
            </p:cNvPr>
            <p:cNvCxnSpPr>
              <a:cxnSpLocks/>
            </p:cNvCxnSpPr>
            <p:nvPr/>
          </p:nvCxnSpPr>
          <p:spPr>
            <a:xfrm>
              <a:off x="8545989" y="5936413"/>
              <a:ext cx="75337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E4C4FE-0CD5-4B04-90FF-13F979AF78EA}"/>
              </a:ext>
            </a:extLst>
          </p:cNvPr>
          <p:cNvGrpSpPr/>
          <p:nvPr/>
        </p:nvGrpSpPr>
        <p:grpSpPr>
          <a:xfrm>
            <a:off x="8893917" y="3014933"/>
            <a:ext cx="1889104" cy="760202"/>
            <a:chOff x="8893917" y="3014933"/>
            <a:chExt cx="1889104" cy="76020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F29EB7-724F-4613-90FB-B65B6F6A26A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21" y="3037576"/>
              <a:ext cx="0" cy="73755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8CE035-D3D6-4C25-A70F-FD4183BE03D2}"/>
                </a:ext>
              </a:extLst>
            </p:cNvPr>
            <p:cNvCxnSpPr>
              <a:cxnSpLocks/>
            </p:cNvCxnSpPr>
            <p:nvPr/>
          </p:nvCxnSpPr>
          <p:spPr>
            <a:xfrm>
              <a:off x="8893917" y="3014933"/>
              <a:ext cx="1889104" cy="452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5C9325-E595-4958-839D-F11EB35208F8}"/>
              </a:ext>
            </a:extLst>
          </p:cNvPr>
          <p:cNvGrpSpPr/>
          <p:nvPr/>
        </p:nvGrpSpPr>
        <p:grpSpPr>
          <a:xfrm>
            <a:off x="10554418" y="3779753"/>
            <a:ext cx="457205" cy="1258073"/>
            <a:chOff x="10554418" y="3779753"/>
            <a:chExt cx="457205" cy="125807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3BCEB6A-CF62-42E2-8C1B-87AE7798A595}"/>
                </a:ext>
              </a:extLst>
            </p:cNvPr>
            <p:cNvSpPr/>
            <p:nvPr/>
          </p:nvSpPr>
          <p:spPr>
            <a:xfrm>
              <a:off x="10554418" y="3779753"/>
              <a:ext cx="457205" cy="44857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5D47BE-E628-4EF6-8806-18E7C8D18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28327"/>
              <a:ext cx="0" cy="8094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2AA2A0-0A7B-471E-B125-B9CB30A8F1BD}"/>
              </a:ext>
            </a:extLst>
          </p:cNvPr>
          <p:cNvGrpSpPr/>
          <p:nvPr/>
        </p:nvGrpSpPr>
        <p:grpSpPr>
          <a:xfrm>
            <a:off x="10317189" y="4228327"/>
            <a:ext cx="940284" cy="345749"/>
            <a:chOff x="10317189" y="4228327"/>
            <a:chExt cx="940284" cy="34574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B8D3E1-B62C-44B6-84D0-072D62B39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32561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87AE1-5571-4D98-A45B-492467794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7189" y="4228327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B7AE0F-B2F7-4950-B13A-DCAA2392B7E2}"/>
              </a:ext>
            </a:extLst>
          </p:cNvPr>
          <p:cNvGrpSpPr/>
          <p:nvPr/>
        </p:nvGrpSpPr>
        <p:grpSpPr>
          <a:xfrm>
            <a:off x="10325814" y="5016720"/>
            <a:ext cx="940282" cy="343134"/>
            <a:chOff x="10325814" y="5016720"/>
            <a:chExt cx="940282" cy="34313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8D0533-8496-49B3-AA90-6BAF6E2CA347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642" y="5018339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939D7C-2B81-47A1-8E0E-29DAF4C0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5814" y="5016720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2E495B2-3426-4FAB-8CBB-F5DA7F5123A5}"/>
              </a:ext>
            </a:extLst>
          </p:cNvPr>
          <p:cNvSpPr/>
          <p:nvPr/>
        </p:nvSpPr>
        <p:spPr>
          <a:xfrm>
            <a:off x="8577323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256884-15DF-4CEA-B990-2927AEF94FBA}"/>
              </a:ext>
            </a:extLst>
          </p:cNvPr>
          <p:cNvSpPr/>
          <p:nvPr/>
        </p:nvSpPr>
        <p:spPr>
          <a:xfrm>
            <a:off x="9087930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396CD5-939B-464D-AC7D-191206C31040}"/>
              </a:ext>
            </a:extLst>
          </p:cNvPr>
          <p:cNvSpPr/>
          <p:nvPr/>
        </p:nvSpPr>
        <p:spPr>
          <a:xfrm>
            <a:off x="10619751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CFEAB6-9687-4901-A4EA-B2DF63F25331}"/>
              </a:ext>
            </a:extLst>
          </p:cNvPr>
          <p:cNvSpPr/>
          <p:nvPr/>
        </p:nvSpPr>
        <p:spPr>
          <a:xfrm>
            <a:off x="9598537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CB5C2-3050-42CB-BA80-4C366679B696}"/>
              </a:ext>
            </a:extLst>
          </p:cNvPr>
          <p:cNvSpPr/>
          <p:nvPr/>
        </p:nvSpPr>
        <p:spPr>
          <a:xfrm>
            <a:off x="10109144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F0AFBC-C5AF-4F35-BBCC-CE68A5ABBAED}"/>
              </a:ext>
            </a:extLst>
          </p:cNvPr>
          <p:cNvSpPr/>
          <p:nvPr/>
        </p:nvSpPr>
        <p:spPr>
          <a:xfrm>
            <a:off x="1217714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557269-03CA-4FC5-9376-8BD6BE50FBD9}"/>
              </a:ext>
            </a:extLst>
          </p:cNvPr>
          <p:cNvSpPr/>
          <p:nvPr/>
        </p:nvSpPr>
        <p:spPr>
          <a:xfrm>
            <a:off x="1682095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551E43-AA74-47B1-999E-F2BFB864302A}"/>
              </a:ext>
            </a:extLst>
          </p:cNvPr>
          <p:cNvSpPr/>
          <p:nvPr/>
        </p:nvSpPr>
        <p:spPr>
          <a:xfrm>
            <a:off x="214647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2F3268-32EE-46CE-AB5B-DA2E8545CCCB}"/>
              </a:ext>
            </a:extLst>
          </p:cNvPr>
          <p:cNvSpPr/>
          <p:nvPr/>
        </p:nvSpPr>
        <p:spPr>
          <a:xfrm>
            <a:off x="2610857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2743F0-3083-45D2-B2FC-A39FE6AA477B}"/>
              </a:ext>
            </a:extLst>
          </p:cNvPr>
          <p:cNvSpPr/>
          <p:nvPr/>
        </p:nvSpPr>
        <p:spPr>
          <a:xfrm>
            <a:off x="3075238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C73AE3-9ACE-46CD-A5AA-2E4E4C4DCAB9}"/>
              </a:ext>
            </a:extLst>
          </p:cNvPr>
          <p:cNvSpPr/>
          <p:nvPr/>
        </p:nvSpPr>
        <p:spPr>
          <a:xfrm>
            <a:off x="3543823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AA53CE-8E74-44B6-B3C5-4FC3902FEA8A}"/>
              </a:ext>
            </a:extLst>
          </p:cNvPr>
          <p:cNvSpPr/>
          <p:nvPr/>
        </p:nvSpPr>
        <p:spPr>
          <a:xfrm>
            <a:off x="4007732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813718-AC3E-4E3E-B97F-9263AF03DF63}"/>
              </a:ext>
            </a:extLst>
          </p:cNvPr>
          <p:cNvSpPr/>
          <p:nvPr/>
        </p:nvSpPr>
        <p:spPr>
          <a:xfrm>
            <a:off x="4471641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EAA69C-B165-4245-AABE-1D297901AAD9}"/>
              </a:ext>
            </a:extLst>
          </p:cNvPr>
          <p:cNvSpPr/>
          <p:nvPr/>
        </p:nvSpPr>
        <p:spPr>
          <a:xfrm>
            <a:off x="493696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BE5101-2440-4A89-AE01-17F9649B9ADD}"/>
              </a:ext>
            </a:extLst>
          </p:cNvPr>
          <p:cNvSpPr/>
          <p:nvPr/>
        </p:nvSpPr>
        <p:spPr>
          <a:xfrm>
            <a:off x="5397499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F7D3EF-E848-4A3A-A36D-881689CCDA44}"/>
              </a:ext>
            </a:extLst>
          </p:cNvPr>
          <p:cNvSpPr/>
          <p:nvPr/>
        </p:nvSpPr>
        <p:spPr>
          <a:xfrm>
            <a:off x="1321685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E92402-787C-4D7D-8673-237298727216}"/>
              </a:ext>
            </a:extLst>
          </p:cNvPr>
          <p:cNvSpPr/>
          <p:nvPr/>
        </p:nvSpPr>
        <p:spPr>
          <a:xfrm>
            <a:off x="1786066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A99C55-37A2-4E35-BFC4-BA754A9183AE}"/>
              </a:ext>
            </a:extLst>
          </p:cNvPr>
          <p:cNvSpPr/>
          <p:nvPr/>
        </p:nvSpPr>
        <p:spPr>
          <a:xfrm>
            <a:off x="225044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D00783-51CB-4349-966E-D9346DEBFD8A}"/>
              </a:ext>
            </a:extLst>
          </p:cNvPr>
          <p:cNvSpPr/>
          <p:nvPr/>
        </p:nvSpPr>
        <p:spPr>
          <a:xfrm>
            <a:off x="2714828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43E138-6CB6-47D3-B732-265B81F8B625}"/>
              </a:ext>
            </a:extLst>
          </p:cNvPr>
          <p:cNvSpPr/>
          <p:nvPr/>
        </p:nvSpPr>
        <p:spPr>
          <a:xfrm>
            <a:off x="3179209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968E73-87B2-4CB2-855A-F567B58283DD}"/>
              </a:ext>
            </a:extLst>
          </p:cNvPr>
          <p:cNvSpPr/>
          <p:nvPr/>
        </p:nvSpPr>
        <p:spPr>
          <a:xfrm>
            <a:off x="3647794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00367C-6DF9-424F-B31A-3A329710593D}"/>
              </a:ext>
            </a:extLst>
          </p:cNvPr>
          <p:cNvSpPr/>
          <p:nvPr/>
        </p:nvSpPr>
        <p:spPr>
          <a:xfrm>
            <a:off x="4111703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7AE183-FFB8-436A-9A99-226CFF618970}"/>
              </a:ext>
            </a:extLst>
          </p:cNvPr>
          <p:cNvSpPr/>
          <p:nvPr/>
        </p:nvSpPr>
        <p:spPr>
          <a:xfrm>
            <a:off x="4575612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3C813E-825B-4105-A9CF-44059933C00A}"/>
              </a:ext>
            </a:extLst>
          </p:cNvPr>
          <p:cNvSpPr/>
          <p:nvPr/>
        </p:nvSpPr>
        <p:spPr>
          <a:xfrm>
            <a:off x="504093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C4D68D-FBFE-4B5D-B474-DF8E35BC1088}"/>
              </a:ext>
            </a:extLst>
          </p:cNvPr>
          <p:cNvSpPr/>
          <p:nvPr/>
        </p:nvSpPr>
        <p:spPr>
          <a:xfrm>
            <a:off x="1430941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641BB5-7F8B-4989-832C-C734744F0A0C}"/>
              </a:ext>
            </a:extLst>
          </p:cNvPr>
          <p:cNvSpPr/>
          <p:nvPr/>
        </p:nvSpPr>
        <p:spPr>
          <a:xfrm>
            <a:off x="1895322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94A0123-C5F7-4E63-BB58-045BE9635D73}"/>
              </a:ext>
            </a:extLst>
          </p:cNvPr>
          <p:cNvSpPr/>
          <p:nvPr/>
        </p:nvSpPr>
        <p:spPr>
          <a:xfrm>
            <a:off x="2359703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47B497-38A0-4E25-8AD8-BF51EACB885D}"/>
              </a:ext>
            </a:extLst>
          </p:cNvPr>
          <p:cNvSpPr/>
          <p:nvPr/>
        </p:nvSpPr>
        <p:spPr>
          <a:xfrm>
            <a:off x="2824084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EF020F-4468-472D-A28F-435A9D5BF32C}"/>
              </a:ext>
            </a:extLst>
          </p:cNvPr>
          <p:cNvSpPr/>
          <p:nvPr/>
        </p:nvSpPr>
        <p:spPr>
          <a:xfrm>
            <a:off x="3288465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44CF662-07DB-413C-869B-4C3209539872}"/>
              </a:ext>
            </a:extLst>
          </p:cNvPr>
          <p:cNvSpPr/>
          <p:nvPr/>
        </p:nvSpPr>
        <p:spPr>
          <a:xfrm>
            <a:off x="3757050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3AF901-B0A1-43DD-B5FB-1786A5F054B2}"/>
              </a:ext>
            </a:extLst>
          </p:cNvPr>
          <p:cNvSpPr/>
          <p:nvPr/>
        </p:nvSpPr>
        <p:spPr>
          <a:xfrm>
            <a:off x="4220959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928C69-6E19-43D5-8682-D652A17B3393}"/>
              </a:ext>
            </a:extLst>
          </p:cNvPr>
          <p:cNvSpPr/>
          <p:nvPr/>
        </p:nvSpPr>
        <p:spPr>
          <a:xfrm>
            <a:off x="1171418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0EBBC97-97B6-4AAB-9B92-0AA06BA293AA}"/>
              </a:ext>
            </a:extLst>
          </p:cNvPr>
          <p:cNvSpPr/>
          <p:nvPr/>
        </p:nvSpPr>
        <p:spPr>
          <a:xfrm>
            <a:off x="1635799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6FBF34-A071-4E4A-932D-DDFC7F5C00F3}"/>
              </a:ext>
            </a:extLst>
          </p:cNvPr>
          <p:cNvSpPr/>
          <p:nvPr/>
        </p:nvSpPr>
        <p:spPr>
          <a:xfrm>
            <a:off x="210018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67CDE6-01F0-4A05-B6F9-ABCEBCF819A4}"/>
              </a:ext>
            </a:extLst>
          </p:cNvPr>
          <p:cNvSpPr/>
          <p:nvPr/>
        </p:nvSpPr>
        <p:spPr>
          <a:xfrm>
            <a:off x="2564561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BBCBF37-0062-4005-A895-C022C6A3E258}"/>
              </a:ext>
            </a:extLst>
          </p:cNvPr>
          <p:cNvSpPr/>
          <p:nvPr/>
        </p:nvSpPr>
        <p:spPr>
          <a:xfrm>
            <a:off x="3028942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EB5272-052A-483A-943B-E838F5043878}"/>
              </a:ext>
            </a:extLst>
          </p:cNvPr>
          <p:cNvSpPr/>
          <p:nvPr/>
        </p:nvSpPr>
        <p:spPr>
          <a:xfrm>
            <a:off x="3497527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8593EE-4EBA-420D-9548-568DC10206B2}"/>
              </a:ext>
            </a:extLst>
          </p:cNvPr>
          <p:cNvSpPr/>
          <p:nvPr/>
        </p:nvSpPr>
        <p:spPr>
          <a:xfrm>
            <a:off x="3961436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6C2324-2E75-43C7-A6FB-E348D0991215}"/>
              </a:ext>
            </a:extLst>
          </p:cNvPr>
          <p:cNvSpPr/>
          <p:nvPr/>
        </p:nvSpPr>
        <p:spPr>
          <a:xfrm>
            <a:off x="4425345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7A97A68-92C5-4330-A4AB-F8CB6D4A04CB}"/>
              </a:ext>
            </a:extLst>
          </p:cNvPr>
          <p:cNvSpPr/>
          <p:nvPr/>
        </p:nvSpPr>
        <p:spPr>
          <a:xfrm>
            <a:off x="489067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3A57AD-AC40-4E87-8B46-C127F68F4E09}"/>
              </a:ext>
            </a:extLst>
          </p:cNvPr>
          <p:cNvSpPr/>
          <p:nvPr/>
        </p:nvSpPr>
        <p:spPr>
          <a:xfrm>
            <a:off x="5351203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4" name="Arrow: Right 113">
            <a:hlinkClick r:id="rId3" action="ppaction://hlinksldjump"/>
            <a:extLst>
              <a:ext uri="{FF2B5EF4-FFF2-40B4-BE49-F238E27FC236}">
                <a16:creationId xmlns:a16="http://schemas.microsoft.com/office/drawing/2014/main" id="{18BE4B3F-8E5D-4DB4-B4EC-3636201EDEAE}"/>
              </a:ext>
            </a:extLst>
          </p:cNvPr>
          <p:cNvSpPr/>
          <p:nvPr/>
        </p:nvSpPr>
        <p:spPr>
          <a:xfrm>
            <a:off x="11627224" y="6409426"/>
            <a:ext cx="564776" cy="44857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0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21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264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" fill="hold">
                      <p:stCondLst>
                        <p:cond delay="0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27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" fill="hold">
                      <p:stCondLst>
                        <p:cond delay="0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304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5" fill="hold">
                      <p:stCondLst>
                        <p:cond delay="0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328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9" fill="hold">
                      <p:stCondLst>
                        <p:cond delay="0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335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6" fill="hold">
                      <p:stCondLst>
                        <p:cond delay="0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4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0" fill="hold">
                      <p:stCondLst>
                        <p:cond delay="0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63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4" fill="hold">
                      <p:stCondLst>
                        <p:cond delay="0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370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1" fill="hold">
                      <p:stCondLst>
                        <p:cond delay="0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37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8" fill="hold">
                      <p:stCondLst>
                        <p:cond delay="0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84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5" fill="hold">
                      <p:stCondLst>
                        <p:cond delay="0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391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2" fill="hold">
                      <p:stCondLst>
                        <p:cond delay="0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405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6" fill="hold">
                      <p:stCondLst>
                        <p:cond delay="0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412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3" fill="hold">
                      <p:stCondLst>
                        <p:cond delay="0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419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0" fill="hold">
                      <p:stCondLst>
                        <p:cond delay="0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</p:childTnLst>
        </p:cTn>
      </p:par>
    </p:tnLst>
    <p:bldLst>
      <p:bldP spid="8" grpId="0"/>
      <p:bldP spid="24" grpId="0" build="allAtOnce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19B0B-44F0-4B0B-AEF3-0953E5ED1C56}"/>
              </a:ext>
            </a:extLst>
          </p:cNvPr>
          <p:cNvSpPr txBox="1"/>
          <p:nvPr/>
        </p:nvSpPr>
        <p:spPr>
          <a:xfrm>
            <a:off x="810160" y="524493"/>
            <a:ext cx="1057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 2: Bình Tây Đại Nguyên Soái là biệt hiệu của ai ? 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973BE-D1FD-40B4-9F2A-25D25BD36515}"/>
              </a:ext>
            </a:extLst>
          </p:cNvPr>
          <p:cNvSpPr txBox="1"/>
          <p:nvPr/>
        </p:nvSpPr>
        <p:spPr>
          <a:xfrm>
            <a:off x="1461620" y="1735733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 án gồm 10 chữ cái</a:t>
            </a:r>
            <a:endParaRPr lang="en-US" sz="28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BE107-AD4D-4108-B77F-AA9ABF977B1D}"/>
              </a:ext>
            </a:extLst>
          </p:cNvPr>
          <p:cNvSpPr/>
          <p:nvPr/>
        </p:nvSpPr>
        <p:spPr>
          <a:xfrm>
            <a:off x="1217714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799A3-0236-4128-83A2-FCA2A19E0397}"/>
              </a:ext>
            </a:extLst>
          </p:cNvPr>
          <p:cNvSpPr/>
          <p:nvPr/>
        </p:nvSpPr>
        <p:spPr>
          <a:xfrm>
            <a:off x="1682095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75AB5-BD2B-4F18-A6EB-9C6E9E7614D3}"/>
              </a:ext>
            </a:extLst>
          </p:cNvPr>
          <p:cNvSpPr/>
          <p:nvPr/>
        </p:nvSpPr>
        <p:spPr>
          <a:xfrm>
            <a:off x="214647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CDEB8-A82F-4457-92F5-F6CAC9684935}"/>
              </a:ext>
            </a:extLst>
          </p:cNvPr>
          <p:cNvSpPr/>
          <p:nvPr/>
        </p:nvSpPr>
        <p:spPr>
          <a:xfrm>
            <a:off x="2610857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6A4AF-8AE5-4BB2-AC4F-0DDC8C5C0F63}"/>
              </a:ext>
            </a:extLst>
          </p:cNvPr>
          <p:cNvSpPr/>
          <p:nvPr/>
        </p:nvSpPr>
        <p:spPr>
          <a:xfrm>
            <a:off x="3075238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4CFE3-DCAC-4B88-A2FF-8EBE3EED9C42}"/>
              </a:ext>
            </a:extLst>
          </p:cNvPr>
          <p:cNvSpPr/>
          <p:nvPr/>
        </p:nvSpPr>
        <p:spPr>
          <a:xfrm>
            <a:off x="3543823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A3436-2F14-4544-8456-8502C6775837}"/>
              </a:ext>
            </a:extLst>
          </p:cNvPr>
          <p:cNvSpPr/>
          <p:nvPr/>
        </p:nvSpPr>
        <p:spPr>
          <a:xfrm>
            <a:off x="4007732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13FEA1-11E9-4964-934B-CEFF512B25C0}"/>
              </a:ext>
            </a:extLst>
          </p:cNvPr>
          <p:cNvSpPr/>
          <p:nvPr/>
        </p:nvSpPr>
        <p:spPr>
          <a:xfrm>
            <a:off x="4471641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6C53F1-90FB-40B8-86BF-5BD3A2824B10}"/>
              </a:ext>
            </a:extLst>
          </p:cNvPr>
          <p:cNvSpPr/>
          <p:nvPr/>
        </p:nvSpPr>
        <p:spPr>
          <a:xfrm>
            <a:off x="493696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23DCD-A3CE-41EE-8818-C3E72A2FBB49}"/>
              </a:ext>
            </a:extLst>
          </p:cNvPr>
          <p:cNvSpPr/>
          <p:nvPr/>
        </p:nvSpPr>
        <p:spPr>
          <a:xfrm>
            <a:off x="5397499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182276-7462-4E45-9254-E2A9D6F61B32}"/>
              </a:ext>
            </a:extLst>
          </p:cNvPr>
          <p:cNvSpPr/>
          <p:nvPr/>
        </p:nvSpPr>
        <p:spPr>
          <a:xfrm>
            <a:off x="1321685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8644D1-3248-4C86-810D-922E8CFA2CC4}"/>
              </a:ext>
            </a:extLst>
          </p:cNvPr>
          <p:cNvSpPr/>
          <p:nvPr/>
        </p:nvSpPr>
        <p:spPr>
          <a:xfrm>
            <a:off x="1786066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250B94-8102-41A3-A776-5DA4E2EA9886}"/>
              </a:ext>
            </a:extLst>
          </p:cNvPr>
          <p:cNvSpPr/>
          <p:nvPr/>
        </p:nvSpPr>
        <p:spPr>
          <a:xfrm>
            <a:off x="225044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5842CD-81CB-46AF-8623-F6F1FACFA44E}"/>
              </a:ext>
            </a:extLst>
          </p:cNvPr>
          <p:cNvSpPr/>
          <p:nvPr/>
        </p:nvSpPr>
        <p:spPr>
          <a:xfrm>
            <a:off x="2714828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0E18A7-DDFC-439B-8460-867816CA0C62}"/>
              </a:ext>
            </a:extLst>
          </p:cNvPr>
          <p:cNvSpPr/>
          <p:nvPr/>
        </p:nvSpPr>
        <p:spPr>
          <a:xfrm>
            <a:off x="3179209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4832AC-E30B-4D5A-873F-041B91ECA433}"/>
              </a:ext>
            </a:extLst>
          </p:cNvPr>
          <p:cNvSpPr/>
          <p:nvPr/>
        </p:nvSpPr>
        <p:spPr>
          <a:xfrm>
            <a:off x="3647794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E6786-B8B8-4AC0-B778-95A76B873ADD}"/>
              </a:ext>
            </a:extLst>
          </p:cNvPr>
          <p:cNvSpPr/>
          <p:nvPr/>
        </p:nvSpPr>
        <p:spPr>
          <a:xfrm>
            <a:off x="4111703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E4ADA1-6099-4F25-A5CC-C0DEDC608D7E}"/>
              </a:ext>
            </a:extLst>
          </p:cNvPr>
          <p:cNvSpPr/>
          <p:nvPr/>
        </p:nvSpPr>
        <p:spPr>
          <a:xfrm>
            <a:off x="4575612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1448F-14EC-4E52-BCAE-E93051E027EA}"/>
              </a:ext>
            </a:extLst>
          </p:cNvPr>
          <p:cNvSpPr/>
          <p:nvPr/>
        </p:nvSpPr>
        <p:spPr>
          <a:xfrm>
            <a:off x="504093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F7E96-A91E-4240-B3AF-B62DD37E8B5D}"/>
              </a:ext>
            </a:extLst>
          </p:cNvPr>
          <p:cNvSpPr/>
          <p:nvPr/>
        </p:nvSpPr>
        <p:spPr>
          <a:xfrm>
            <a:off x="1430941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A6785C-49C2-4384-BAE3-42F022B43455}"/>
              </a:ext>
            </a:extLst>
          </p:cNvPr>
          <p:cNvSpPr/>
          <p:nvPr/>
        </p:nvSpPr>
        <p:spPr>
          <a:xfrm>
            <a:off x="1895322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060D8D-CAA6-4250-8759-2B8BC7411D26}"/>
              </a:ext>
            </a:extLst>
          </p:cNvPr>
          <p:cNvSpPr/>
          <p:nvPr/>
        </p:nvSpPr>
        <p:spPr>
          <a:xfrm>
            <a:off x="2359703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76C4ED-5C61-4CA8-8EC3-CE758D4BE671}"/>
              </a:ext>
            </a:extLst>
          </p:cNvPr>
          <p:cNvSpPr/>
          <p:nvPr/>
        </p:nvSpPr>
        <p:spPr>
          <a:xfrm>
            <a:off x="2824084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A73593-D1B7-4DA6-8554-82ED36616F92}"/>
              </a:ext>
            </a:extLst>
          </p:cNvPr>
          <p:cNvSpPr/>
          <p:nvPr/>
        </p:nvSpPr>
        <p:spPr>
          <a:xfrm>
            <a:off x="3288465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68383-ACF2-49F8-9BEE-122F215B246A}"/>
              </a:ext>
            </a:extLst>
          </p:cNvPr>
          <p:cNvSpPr/>
          <p:nvPr/>
        </p:nvSpPr>
        <p:spPr>
          <a:xfrm>
            <a:off x="3757050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EAA449-B58B-4548-A198-A2BA633AC1F8}"/>
              </a:ext>
            </a:extLst>
          </p:cNvPr>
          <p:cNvSpPr/>
          <p:nvPr/>
        </p:nvSpPr>
        <p:spPr>
          <a:xfrm>
            <a:off x="4220959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5E9012-BE11-45D7-ADEF-28CC5FE10700}"/>
              </a:ext>
            </a:extLst>
          </p:cNvPr>
          <p:cNvSpPr/>
          <p:nvPr/>
        </p:nvSpPr>
        <p:spPr>
          <a:xfrm>
            <a:off x="1171418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7AAB5E-D6F8-4C6D-B7A0-1A4A971FF566}"/>
              </a:ext>
            </a:extLst>
          </p:cNvPr>
          <p:cNvSpPr/>
          <p:nvPr/>
        </p:nvSpPr>
        <p:spPr>
          <a:xfrm>
            <a:off x="1635799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834828-5F6B-4232-96E9-0A14832CDC99}"/>
              </a:ext>
            </a:extLst>
          </p:cNvPr>
          <p:cNvSpPr/>
          <p:nvPr/>
        </p:nvSpPr>
        <p:spPr>
          <a:xfrm>
            <a:off x="210018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31D5F-B899-404F-AF7C-07A04E7071F5}"/>
              </a:ext>
            </a:extLst>
          </p:cNvPr>
          <p:cNvSpPr/>
          <p:nvPr/>
        </p:nvSpPr>
        <p:spPr>
          <a:xfrm>
            <a:off x="2564561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281261-E6E7-44FA-AA57-010FD6C5C54F}"/>
              </a:ext>
            </a:extLst>
          </p:cNvPr>
          <p:cNvSpPr/>
          <p:nvPr/>
        </p:nvSpPr>
        <p:spPr>
          <a:xfrm>
            <a:off x="3028942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4F556C-B38B-40F2-A74D-ED94CADB6949}"/>
              </a:ext>
            </a:extLst>
          </p:cNvPr>
          <p:cNvSpPr/>
          <p:nvPr/>
        </p:nvSpPr>
        <p:spPr>
          <a:xfrm>
            <a:off x="3497527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93DCF-74F8-4285-9A18-F025556B4827}"/>
              </a:ext>
            </a:extLst>
          </p:cNvPr>
          <p:cNvSpPr/>
          <p:nvPr/>
        </p:nvSpPr>
        <p:spPr>
          <a:xfrm>
            <a:off x="3961436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57EBF2-550E-447C-8E7A-FE38B8B8E033}"/>
              </a:ext>
            </a:extLst>
          </p:cNvPr>
          <p:cNvSpPr/>
          <p:nvPr/>
        </p:nvSpPr>
        <p:spPr>
          <a:xfrm>
            <a:off x="4425345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B55711-9490-4000-9010-9C63B4978855}"/>
              </a:ext>
            </a:extLst>
          </p:cNvPr>
          <p:cNvSpPr/>
          <p:nvPr/>
        </p:nvSpPr>
        <p:spPr>
          <a:xfrm>
            <a:off x="489067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0C4A6B-FABC-43C2-A4EA-84448D595F58}"/>
              </a:ext>
            </a:extLst>
          </p:cNvPr>
          <p:cNvSpPr/>
          <p:nvPr/>
        </p:nvSpPr>
        <p:spPr>
          <a:xfrm>
            <a:off x="5351203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EAD217-8E33-434D-97FA-50A9C1EF42FB}"/>
              </a:ext>
            </a:extLst>
          </p:cNvPr>
          <p:cNvGrpSpPr/>
          <p:nvPr/>
        </p:nvGrpSpPr>
        <p:grpSpPr>
          <a:xfrm>
            <a:off x="8545989" y="2984740"/>
            <a:ext cx="753374" cy="2951673"/>
            <a:chOff x="8545989" y="2984740"/>
            <a:chExt cx="753374" cy="295167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8613A1-9E12-4BF2-9101-14A80A09E42B}"/>
                </a:ext>
              </a:extLst>
            </p:cNvPr>
            <p:cNvCxnSpPr>
              <a:cxnSpLocks/>
            </p:cNvCxnSpPr>
            <p:nvPr/>
          </p:nvCxnSpPr>
          <p:spPr>
            <a:xfrm>
              <a:off x="8922676" y="2984740"/>
              <a:ext cx="8626" cy="295167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E13309-E3F2-403C-8417-91FD8323752C}"/>
                </a:ext>
              </a:extLst>
            </p:cNvPr>
            <p:cNvCxnSpPr>
              <a:cxnSpLocks/>
            </p:cNvCxnSpPr>
            <p:nvPr/>
          </p:nvCxnSpPr>
          <p:spPr>
            <a:xfrm>
              <a:off x="8545989" y="5936413"/>
              <a:ext cx="75337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1A1108-78E6-4164-B934-3E8654CFBCA7}"/>
              </a:ext>
            </a:extLst>
          </p:cNvPr>
          <p:cNvGrpSpPr/>
          <p:nvPr/>
        </p:nvGrpSpPr>
        <p:grpSpPr>
          <a:xfrm>
            <a:off x="8893917" y="3014933"/>
            <a:ext cx="1889104" cy="760202"/>
            <a:chOff x="8893917" y="3014933"/>
            <a:chExt cx="1889104" cy="76020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09186D-D299-4BFF-8981-2AEBF033EF4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21" y="3037576"/>
              <a:ext cx="0" cy="73755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7EC5A4-8A3B-4EA4-A04E-34AF1F879F0E}"/>
                </a:ext>
              </a:extLst>
            </p:cNvPr>
            <p:cNvCxnSpPr>
              <a:cxnSpLocks/>
            </p:cNvCxnSpPr>
            <p:nvPr/>
          </p:nvCxnSpPr>
          <p:spPr>
            <a:xfrm>
              <a:off x="8893917" y="3014933"/>
              <a:ext cx="1889104" cy="452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B2035-CABF-4136-8096-B58F62F933DC}"/>
              </a:ext>
            </a:extLst>
          </p:cNvPr>
          <p:cNvGrpSpPr/>
          <p:nvPr/>
        </p:nvGrpSpPr>
        <p:grpSpPr>
          <a:xfrm>
            <a:off x="10554418" y="3779753"/>
            <a:ext cx="457205" cy="1258073"/>
            <a:chOff x="10554418" y="3779753"/>
            <a:chExt cx="457205" cy="125807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0A7AB9-0601-477B-87E4-E85EE622D178}"/>
                </a:ext>
              </a:extLst>
            </p:cNvPr>
            <p:cNvSpPr/>
            <p:nvPr/>
          </p:nvSpPr>
          <p:spPr>
            <a:xfrm>
              <a:off x="10554418" y="3779753"/>
              <a:ext cx="457205" cy="44857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A42618-7E49-47A3-A27F-113D7A3AA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28327"/>
              <a:ext cx="0" cy="8094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6BCC90-BFBC-4D1B-B091-EB64FFEF86D2}"/>
              </a:ext>
            </a:extLst>
          </p:cNvPr>
          <p:cNvGrpSpPr/>
          <p:nvPr/>
        </p:nvGrpSpPr>
        <p:grpSpPr>
          <a:xfrm>
            <a:off x="10317189" y="4228327"/>
            <a:ext cx="940284" cy="345749"/>
            <a:chOff x="10317189" y="4228327"/>
            <a:chExt cx="940284" cy="34574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6AB8E29-D0E9-45AF-A11C-46EB83EF55A5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32561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E2DCB4-25E5-441D-9F80-2C16AD609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7189" y="4228327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1BF800-79CA-4C6A-BF44-4CCEA9F2AC4D}"/>
              </a:ext>
            </a:extLst>
          </p:cNvPr>
          <p:cNvGrpSpPr/>
          <p:nvPr/>
        </p:nvGrpSpPr>
        <p:grpSpPr>
          <a:xfrm>
            <a:off x="10325814" y="5016720"/>
            <a:ext cx="940282" cy="343134"/>
            <a:chOff x="10325814" y="5016720"/>
            <a:chExt cx="940282" cy="3431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BDEF59-C29F-4BAF-BB89-F741DED158DA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642" y="5018339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8A2350-1FA4-4010-A7C5-6600D429B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5814" y="5016720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28EFB37-4BD5-4CDB-A19E-33FDBB4DAE28}"/>
              </a:ext>
            </a:extLst>
          </p:cNvPr>
          <p:cNvSpPr/>
          <p:nvPr/>
        </p:nvSpPr>
        <p:spPr>
          <a:xfrm>
            <a:off x="8577323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F32722-4708-44B1-8AA7-904783B23C8A}"/>
              </a:ext>
            </a:extLst>
          </p:cNvPr>
          <p:cNvSpPr/>
          <p:nvPr/>
        </p:nvSpPr>
        <p:spPr>
          <a:xfrm>
            <a:off x="9087930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B1C49D-C7B7-40B4-8BDD-CCCD0E56B4C7}"/>
              </a:ext>
            </a:extLst>
          </p:cNvPr>
          <p:cNvSpPr/>
          <p:nvPr/>
        </p:nvSpPr>
        <p:spPr>
          <a:xfrm>
            <a:off x="10619751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B8450-2236-408D-9B12-D1873C8682F1}"/>
              </a:ext>
            </a:extLst>
          </p:cNvPr>
          <p:cNvSpPr/>
          <p:nvPr/>
        </p:nvSpPr>
        <p:spPr>
          <a:xfrm>
            <a:off x="9598537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646DC2-9B28-4111-88BF-369928AF555C}"/>
              </a:ext>
            </a:extLst>
          </p:cNvPr>
          <p:cNvSpPr/>
          <p:nvPr/>
        </p:nvSpPr>
        <p:spPr>
          <a:xfrm>
            <a:off x="10109144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80A94F8-1656-497C-9DE1-A88737804267}"/>
              </a:ext>
            </a:extLst>
          </p:cNvPr>
          <p:cNvCxnSpPr>
            <a:cxnSpLocks/>
          </p:cNvCxnSpPr>
          <p:nvPr/>
        </p:nvCxnSpPr>
        <p:spPr>
          <a:xfrm>
            <a:off x="1168888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73D397-B4F3-48AF-B12F-4DAAD19F26E7}"/>
              </a:ext>
            </a:extLst>
          </p:cNvPr>
          <p:cNvCxnSpPr>
            <a:cxnSpLocks/>
          </p:cNvCxnSpPr>
          <p:nvPr/>
        </p:nvCxnSpPr>
        <p:spPr>
          <a:xfrm>
            <a:off x="1571322" y="3347048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450142-CCBA-4C49-812C-D72C77225999}"/>
              </a:ext>
            </a:extLst>
          </p:cNvPr>
          <p:cNvCxnSpPr>
            <a:cxnSpLocks/>
          </p:cNvCxnSpPr>
          <p:nvPr/>
        </p:nvCxnSpPr>
        <p:spPr>
          <a:xfrm>
            <a:off x="1959799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636C4C-41E3-401E-AB3A-055E88A43514}"/>
              </a:ext>
            </a:extLst>
          </p:cNvPr>
          <p:cNvCxnSpPr>
            <a:cxnSpLocks/>
          </p:cNvCxnSpPr>
          <p:nvPr/>
        </p:nvCxnSpPr>
        <p:spPr>
          <a:xfrm>
            <a:off x="2333900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DC0228-D516-41A6-9823-6487FAF9E8B8}"/>
              </a:ext>
            </a:extLst>
          </p:cNvPr>
          <p:cNvCxnSpPr>
            <a:cxnSpLocks/>
          </p:cNvCxnSpPr>
          <p:nvPr/>
        </p:nvCxnSpPr>
        <p:spPr>
          <a:xfrm>
            <a:off x="2714828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AEC016-DE09-45D7-940F-B7B17D5131C5}"/>
              </a:ext>
            </a:extLst>
          </p:cNvPr>
          <p:cNvCxnSpPr>
            <a:cxnSpLocks/>
          </p:cNvCxnSpPr>
          <p:nvPr/>
        </p:nvCxnSpPr>
        <p:spPr>
          <a:xfrm>
            <a:off x="3100130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8E48E2-4BD4-4EFD-BA6E-156AA64E7298}"/>
              </a:ext>
            </a:extLst>
          </p:cNvPr>
          <p:cNvCxnSpPr>
            <a:cxnSpLocks/>
          </p:cNvCxnSpPr>
          <p:nvPr/>
        </p:nvCxnSpPr>
        <p:spPr>
          <a:xfrm>
            <a:off x="3826587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6AAB34-B95D-432A-A66E-A7BD3D6DBE7F}"/>
              </a:ext>
            </a:extLst>
          </p:cNvPr>
          <p:cNvCxnSpPr>
            <a:cxnSpLocks/>
          </p:cNvCxnSpPr>
          <p:nvPr/>
        </p:nvCxnSpPr>
        <p:spPr>
          <a:xfrm>
            <a:off x="4201814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DDE7CD-0A2B-450A-A5D0-F980E21CFB5B}"/>
              </a:ext>
            </a:extLst>
          </p:cNvPr>
          <p:cNvCxnSpPr>
            <a:cxnSpLocks/>
          </p:cNvCxnSpPr>
          <p:nvPr/>
        </p:nvCxnSpPr>
        <p:spPr>
          <a:xfrm>
            <a:off x="4592405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0173C5-B438-4A6F-84B2-4CBDA503AD80}"/>
              </a:ext>
            </a:extLst>
          </p:cNvPr>
          <p:cNvCxnSpPr>
            <a:cxnSpLocks/>
          </p:cNvCxnSpPr>
          <p:nvPr/>
        </p:nvCxnSpPr>
        <p:spPr>
          <a:xfrm>
            <a:off x="4973366" y="33470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4975F1-AF09-4BCA-8168-099DA60ADDDF}"/>
              </a:ext>
            </a:extLst>
          </p:cNvPr>
          <p:cNvSpPr txBox="1"/>
          <p:nvPr/>
        </p:nvSpPr>
        <p:spPr>
          <a:xfrm>
            <a:off x="1138682" y="280412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T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A31286-EAD4-47E6-8E35-02F3F714EF8B}"/>
              </a:ext>
            </a:extLst>
          </p:cNvPr>
          <p:cNvSpPr txBox="1"/>
          <p:nvPr/>
        </p:nvSpPr>
        <p:spPr>
          <a:xfrm>
            <a:off x="1525100" y="2804123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R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6B9ED-002C-42E9-8E9F-7DBB2AD42208}"/>
              </a:ext>
            </a:extLst>
          </p:cNvPr>
          <p:cNvSpPr txBox="1"/>
          <p:nvPr/>
        </p:nvSpPr>
        <p:spPr>
          <a:xfrm>
            <a:off x="1883879" y="2804122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U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DB959-891F-4A16-81B6-5731D8D6FA46}"/>
              </a:ext>
            </a:extLst>
          </p:cNvPr>
          <p:cNvSpPr txBox="1"/>
          <p:nvPr/>
        </p:nvSpPr>
        <p:spPr>
          <a:xfrm>
            <a:off x="2266982" y="2804121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O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102674-1EFF-4A52-9B66-4AC0FB52A102}"/>
              </a:ext>
            </a:extLst>
          </p:cNvPr>
          <p:cNvSpPr txBox="1"/>
          <p:nvPr/>
        </p:nvSpPr>
        <p:spPr>
          <a:xfrm>
            <a:off x="2636539" y="28015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N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4A1F39-A8B5-4359-BCC6-228DA0166FE1}"/>
              </a:ext>
            </a:extLst>
          </p:cNvPr>
          <p:cNvSpPr txBox="1"/>
          <p:nvPr/>
        </p:nvSpPr>
        <p:spPr>
          <a:xfrm>
            <a:off x="3026797" y="280155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G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69001D-0A44-4530-A8FA-CDF6EEF1B634}"/>
              </a:ext>
            </a:extLst>
          </p:cNvPr>
          <p:cNvSpPr txBox="1"/>
          <p:nvPr/>
        </p:nvSpPr>
        <p:spPr>
          <a:xfrm>
            <a:off x="3803189" y="2801557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D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5DB6F3-D338-4805-A06B-ACF048E7C998}"/>
              </a:ext>
            </a:extLst>
          </p:cNvPr>
          <p:cNvSpPr txBox="1"/>
          <p:nvPr/>
        </p:nvSpPr>
        <p:spPr>
          <a:xfrm>
            <a:off x="4232116" y="2807621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I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FE5183-3240-4292-849E-498B1CBC9D77}"/>
              </a:ext>
            </a:extLst>
          </p:cNvPr>
          <p:cNvSpPr txBox="1"/>
          <p:nvPr/>
        </p:nvSpPr>
        <p:spPr>
          <a:xfrm>
            <a:off x="4524915" y="2798666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N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9C6990-BDB3-4492-8D92-0916B65E6847}"/>
              </a:ext>
            </a:extLst>
          </p:cNvPr>
          <p:cNvSpPr txBox="1"/>
          <p:nvPr/>
        </p:nvSpPr>
        <p:spPr>
          <a:xfrm>
            <a:off x="4911161" y="2798666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H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1" name="Arrow: Right 80">
            <a:hlinkClick r:id="rId3" action="ppaction://hlinksldjump"/>
            <a:extLst>
              <a:ext uri="{FF2B5EF4-FFF2-40B4-BE49-F238E27FC236}">
                <a16:creationId xmlns:a16="http://schemas.microsoft.com/office/drawing/2014/main" id="{6C7F49FD-07E3-4B93-A91F-C110482B457B}"/>
              </a:ext>
            </a:extLst>
          </p:cNvPr>
          <p:cNvSpPr/>
          <p:nvPr/>
        </p:nvSpPr>
        <p:spPr>
          <a:xfrm>
            <a:off x="11627224" y="6409426"/>
            <a:ext cx="564776" cy="44857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0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7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" fill="hold">
                      <p:stCondLst>
                        <p:cond delay="0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8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0" fill="hold">
                      <p:stCondLst>
                        <p:cond delay="0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4" fill="hold">
                      <p:stCondLst>
                        <p:cond delay="0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3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4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" fill="hold">
                      <p:stCondLst>
                        <p:cond delay="0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4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9" fill="hold">
                      <p:stCondLst>
                        <p:cond delay="0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5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6" fill="hold">
                      <p:stCondLst>
                        <p:cond delay="0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38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8" fill="hold">
                      <p:stCondLst>
                        <p:cond delay="0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9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8" fill="hold">
                      <p:stCondLst>
                        <p:cond delay="0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40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3" fill="hold">
                      <p:stCondLst>
                        <p:cond delay="0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78CDB-2B57-44AF-AB1D-F527D99638B1}"/>
              </a:ext>
            </a:extLst>
          </p:cNvPr>
          <p:cNvSpPr txBox="1"/>
          <p:nvPr/>
        </p:nvSpPr>
        <p:spPr>
          <a:xfrm>
            <a:off x="1520624" y="346937"/>
            <a:ext cx="915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 3: Vị vua cuối cùng của Việt Nam tên gì ? 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B5296-B371-4953-AD9E-D5F3C6D2023A}"/>
              </a:ext>
            </a:extLst>
          </p:cNvPr>
          <p:cNvSpPr txBox="1"/>
          <p:nvPr/>
        </p:nvSpPr>
        <p:spPr>
          <a:xfrm>
            <a:off x="1402450" y="1404297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 án gồm 18 chữ cái</a:t>
            </a:r>
            <a:endParaRPr lang="en-US" sz="28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A61743-58B4-4269-AB4B-FE6BD684D660}"/>
              </a:ext>
            </a:extLst>
          </p:cNvPr>
          <p:cNvCxnSpPr>
            <a:cxnSpLocks/>
          </p:cNvCxnSpPr>
          <p:nvPr/>
        </p:nvCxnSpPr>
        <p:spPr>
          <a:xfrm>
            <a:off x="1100612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342C7B-5B82-434E-888E-B776AF9EB3A9}"/>
              </a:ext>
            </a:extLst>
          </p:cNvPr>
          <p:cNvCxnSpPr>
            <a:cxnSpLocks/>
          </p:cNvCxnSpPr>
          <p:nvPr/>
        </p:nvCxnSpPr>
        <p:spPr>
          <a:xfrm>
            <a:off x="1506466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76D50-CDF1-4A0C-AAAE-36E4147468BE}"/>
              </a:ext>
            </a:extLst>
          </p:cNvPr>
          <p:cNvCxnSpPr>
            <a:cxnSpLocks/>
          </p:cNvCxnSpPr>
          <p:nvPr/>
        </p:nvCxnSpPr>
        <p:spPr>
          <a:xfrm>
            <a:off x="1917548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03DA0C-340C-4C64-98C8-629416D6DBC1}"/>
              </a:ext>
            </a:extLst>
          </p:cNvPr>
          <p:cNvCxnSpPr>
            <a:cxnSpLocks/>
          </p:cNvCxnSpPr>
          <p:nvPr/>
        </p:nvCxnSpPr>
        <p:spPr>
          <a:xfrm>
            <a:off x="2332491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80CA92-A02F-4F06-884E-ACB378DE1751}"/>
              </a:ext>
            </a:extLst>
          </p:cNvPr>
          <p:cNvCxnSpPr>
            <a:cxnSpLocks/>
          </p:cNvCxnSpPr>
          <p:nvPr/>
        </p:nvCxnSpPr>
        <p:spPr>
          <a:xfrm>
            <a:off x="2723224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9EE76A-DAF0-4293-9FB8-1AD3FDD528AE}"/>
              </a:ext>
            </a:extLst>
          </p:cNvPr>
          <p:cNvCxnSpPr>
            <a:cxnSpLocks/>
          </p:cNvCxnSpPr>
          <p:nvPr/>
        </p:nvCxnSpPr>
        <p:spPr>
          <a:xfrm>
            <a:off x="3118942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B87720-3C69-485E-A301-006EA69BE9B8}"/>
              </a:ext>
            </a:extLst>
          </p:cNvPr>
          <p:cNvCxnSpPr>
            <a:cxnSpLocks/>
          </p:cNvCxnSpPr>
          <p:nvPr/>
        </p:nvCxnSpPr>
        <p:spPr>
          <a:xfrm>
            <a:off x="3736236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1C4C03-66C0-4AFE-9E13-16620992316C}"/>
              </a:ext>
            </a:extLst>
          </p:cNvPr>
          <p:cNvCxnSpPr>
            <a:cxnSpLocks/>
          </p:cNvCxnSpPr>
          <p:nvPr/>
        </p:nvCxnSpPr>
        <p:spPr>
          <a:xfrm>
            <a:off x="4130683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8F276-D9BA-40E9-A96B-7CFB6323E292}"/>
              </a:ext>
            </a:extLst>
          </p:cNvPr>
          <p:cNvCxnSpPr>
            <a:cxnSpLocks/>
          </p:cNvCxnSpPr>
          <p:nvPr/>
        </p:nvCxnSpPr>
        <p:spPr>
          <a:xfrm>
            <a:off x="4525130" y="30576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3AA23-3907-45BC-B6F7-6D89681412D2}"/>
              </a:ext>
            </a:extLst>
          </p:cNvPr>
          <p:cNvCxnSpPr>
            <a:cxnSpLocks/>
          </p:cNvCxnSpPr>
          <p:nvPr/>
        </p:nvCxnSpPr>
        <p:spPr>
          <a:xfrm>
            <a:off x="4928542" y="3060847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867F35-E892-480B-955B-A4EBA2B8B59B}"/>
              </a:ext>
            </a:extLst>
          </p:cNvPr>
          <p:cNvCxnSpPr>
            <a:cxnSpLocks/>
          </p:cNvCxnSpPr>
          <p:nvPr/>
        </p:nvCxnSpPr>
        <p:spPr>
          <a:xfrm>
            <a:off x="1638867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9025A3-78CE-4018-AC70-A499CF5CF53A}"/>
              </a:ext>
            </a:extLst>
          </p:cNvPr>
          <p:cNvCxnSpPr>
            <a:cxnSpLocks/>
          </p:cNvCxnSpPr>
          <p:nvPr/>
        </p:nvCxnSpPr>
        <p:spPr>
          <a:xfrm>
            <a:off x="2035880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E7944C-3C24-4EC9-AD32-DACF25F7285B}"/>
              </a:ext>
            </a:extLst>
          </p:cNvPr>
          <p:cNvCxnSpPr>
            <a:cxnSpLocks/>
          </p:cNvCxnSpPr>
          <p:nvPr/>
        </p:nvCxnSpPr>
        <p:spPr>
          <a:xfrm>
            <a:off x="2438517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32E7F2-B895-4E06-B2F5-E9306F1092A8}"/>
              </a:ext>
            </a:extLst>
          </p:cNvPr>
          <p:cNvCxnSpPr>
            <a:cxnSpLocks/>
          </p:cNvCxnSpPr>
          <p:nvPr/>
        </p:nvCxnSpPr>
        <p:spPr>
          <a:xfrm>
            <a:off x="2829250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406C2-BD47-48BD-BDBB-317085EBAF56}"/>
              </a:ext>
            </a:extLst>
          </p:cNvPr>
          <p:cNvCxnSpPr>
            <a:cxnSpLocks/>
          </p:cNvCxnSpPr>
          <p:nvPr/>
        </p:nvCxnSpPr>
        <p:spPr>
          <a:xfrm>
            <a:off x="3491367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2413AA-35D8-4F40-B2F7-6F0D5823C88F}"/>
              </a:ext>
            </a:extLst>
          </p:cNvPr>
          <p:cNvCxnSpPr>
            <a:cxnSpLocks/>
          </p:cNvCxnSpPr>
          <p:nvPr/>
        </p:nvCxnSpPr>
        <p:spPr>
          <a:xfrm>
            <a:off x="3887225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8E553F-A3C6-47E6-8D62-29E08148702F}"/>
              </a:ext>
            </a:extLst>
          </p:cNvPr>
          <p:cNvCxnSpPr>
            <a:cxnSpLocks/>
          </p:cNvCxnSpPr>
          <p:nvPr/>
        </p:nvCxnSpPr>
        <p:spPr>
          <a:xfrm>
            <a:off x="4289226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CC982B-EA2A-4A11-97EC-4B63C1546BC3}"/>
              </a:ext>
            </a:extLst>
          </p:cNvPr>
          <p:cNvCxnSpPr>
            <a:cxnSpLocks/>
          </p:cNvCxnSpPr>
          <p:nvPr/>
        </p:nvCxnSpPr>
        <p:spPr>
          <a:xfrm>
            <a:off x="4685084" y="3714600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A9822C-1B80-4262-9DE0-4EA3792F04EA}"/>
              </a:ext>
            </a:extLst>
          </p:cNvPr>
          <p:cNvSpPr txBox="1"/>
          <p:nvPr/>
        </p:nvSpPr>
        <p:spPr>
          <a:xfrm>
            <a:off x="1037800" y="249578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N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D6CE23-F060-4F92-B9BC-A452DB2F1BC9}"/>
              </a:ext>
            </a:extLst>
          </p:cNvPr>
          <p:cNvSpPr/>
          <p:nvPr/>
        </p:nvSpPr>
        <p:spPr>
          <a:xfrm>
            <a:off x="1217714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4D31E-6263-4268-B319-16FAA9C7AEF8}"/>
              </a:ext>
            </a:extLst>
          </p:cNvPr>
          <p:cNvSpPr/>
          <p:nvPr/>
        </p:nvSpPr>
        <p:spPr>
          <a:xfrm>
            <a:off x="1682095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678AFC-05E1-4942-BEC5-6F5589FF97F5}"/>
              </a:ext>
            </a:extLst>
          </p:cNvPr>
          <p:cNvSpPr/>
          <p:nvPr/>
        </p:nvSpPr>
        <p:spPr>
          <a:xfrm>
            <a:off x="214647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4E000-20F1-4946-AD1B-A401B13B422F}"/>
              </a:ext>
            </a:extLst>
          </p:cNvPr>
          <p:cNvSpPr/>
          <p:nvPr/>
        </p:nvSpPr>
        <p:spPr>
          <a:xfrm>
            <a:off x="2610857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F5C786-7DE0-4845-A5EF-2D635B8AEE63}"/>
              </a:ext>
            </a:extLst>
          </p:cNvPr>
          <p:cNvSpPr/>
          <p:nvPr/>
        </p:nvSpPr>
        <p:spPr>
          <a:xfrm>
            <a:off x="3075238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3FE30C-CDEF-487D-BAB8-C759C7B3B0EE}"/>
              </a:ext>
            </a:extLst>
          </p:cNvPr>
          <p:cNvSpPr/>
          <p:nvPr/>
        </p:nvSpPr>
        <p:spPr>
          <a:xfrm>
            <a:off x="3543823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5D453-D1EB-402A-873E-7274359A2409}"/>
              </a:ext>
            </a:extLst>
          </p:cNvPr>
          <p:cNvSpPr/>
          <p:nvPr/>
        </p:nvSpPr>
        <p:spPr>
          <a:xfrm>
            <a:off x="4007732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3C2171-462F-46A2-AD2B-FA40D4108240}"/>
              </a:ext>
            </a:extLst>
          </p:cNvPr>
          <p:cNvSpPr/>
          <p:nvPr/>
        </p:nvSpPr>
        <p:spPr>
          <a:xfrm>
            <a:off x="4471641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A8A381-7512-44CC-AF2F-501BDCD7E502}"/>
              </a:ext>
            </a:extLst>
          </p:cNvPr>
          <p:cNvSpPr/>
          <p:nvPr/>
        </p:nvSpPr>
        <p:spPr>
          <a:xfrm>
            <a:off x="493696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AEEF54-0131-4922-A6D7-39C703FEE2D1}"/>
              </a:ext>
            </a:extLst>
          </p:cNvPr>
          <p:cNvSpPr/>
          <p:nvPr/>
        </p:nvSpPr>
        <p:spPr>
          <a:xfrm>
            <a:off x="5397499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021C0A-F7FE-43F4-87B3-13D1DD3F3BDD}"/>
              </a:ext>
            </a:extLst>
          </p:cNvPr>
          <p:cNvSpPr/>
          <p:nvPr/>
        </p:nvSpPr>
        <p:spPr>
          <a:xfrm>
            <a:off x="1321685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FC6D0A-4153-4F1B-A915-D43A1F40B957}"/>
              </a:ext>
            </a:extLst>
          </p:cNvPr>
          <p:cNvSpPr/>
          <p:nvPr/>
        </p:nvSpPr>
        <p:spPr>
          <a:xfrm>
            <a:off x="1786066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DA5DB4-CD20-4CAA-8528-1BDC64B94D60}"/>
              </a:ext>
            </a:extLst>
          </p:cNvPr>
          <p:cNvSpPr/>
          <p:nvPr/>
        </p:nvSpPr>
        <p:spPr>
          <a:xfrm>
            <a:off x="225044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056309-99C2-45AB-B9C5-06DF51F2A317}"/>
              </a:ext>
            </a:extLst>
          </p:cNvPr>
          <p:cNvSpPr/>
          <p:nvPr/>
        </p:nvSpPr>
        <p:spPr>
          <a:xfrm>
            <a:off x="2714828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93A718-F556-4C02-A0CE-7AAAADF38713}"/>
              </a:ext>
            </a:extLst>
          </p:cNvPr>
          <p:cNvSpPr/>
          <p:nvPr/>
        </p:nvSpPr>
        <p:spPr>
          <a:xfrm>
            <a:off x="3179209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0DD526-2BF3-46BF-91AA-E6DEF7853665}"/>
              </a:ext>
            </a:extLst>
          </p:cNvPr>
          <p:cNvSpPr/>
          <p:nvPr/>
        </p:nvSpPr>
        <p:spPr>
          <a:xfrm>
            <a:off x="3647794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6660A8-0D3E-46CA-826A-0DCFD978FADA}"/>
              </a:ext>
            </a:extLst>
          </p:cNvPr>
          <p:cNvSpPr/>
          <p:nvPr/>
        </p:nvSpPr>
        <p:spPr>
          <a:xfrm>
            <a:off x="4111703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25E95F-6F50-4C05-A863-21E8E02C89E1}"/>
              </a:ext>
            </a:extLst>
          </p:cNvPr>
          <p:cNvSpPr/>
          <p:nvPr/>
        </p:nvSpPr>
        <p:spPr>
          <a:xfrm>
            <a:off x="4575612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5AEEA2-DC88-4598-9969-9FD16876F955}"/>
              </a:ext>
            </a:extLst>
          </p:cNvPr>
          <p:cNvSpPr/>
          <p:nvPr/>
        </p:nvSpPr>
        <p:spPr>
          <a:xfrm>
            <a:off x="504093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654789-650F-4F75-B52D-BBC655E32BB4}"/>
              </a:ext>
            </a:extLst>
          </p:cNvPr>
          <p:cNvSpPr/>
          <p:nvPr/>
        </p:nvSpPr>
        <p:spPr>
          <a:xfrm>
            <a:off x="1430941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9A8CD1-E691-4D6C-9F18-AE4B4C8691AB}"/>
              </a:ext>
            </a:extLst>
          </p:cNvPr>
          <p:cNvSpPr/>
          <p:nvPr/>
        </p:nvSpPr>
        <p:spPr>
          <a:xfrm>
            <a:off x="1895322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F5C1BC-A8DF-4D44-A8AF-FEFCDAA17F4B}"/>
              </a:ext>
            </a:extLst>
          </p:cNvPr>
          <p:cNvSpPr/>
          <p:nvPr/>
        </p:nvSpPr>
        <p:spPr>
          <a:xfrm>
            <a:off x="2359703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55AB01-AE44-40E2-BB7E-54555EF4D234}"/>
              </a:ext>
            </a:extLst>
          </p:cNvPr>
          <p:cNvSpPr/>
          <p:nvPr/>
        </p:nvSpPr>
        <p:spPr>
          <a:xfrm>
            <a:off x="2824084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23684B-DF75-47AA-B249-EF26ECCDE015}"/>
              </a:ext>
            </a:extLst>
          </p:cNvPr>
          <p:cNvSpPr/>
          <p:nvPr/>
        </p:nvSpPr>
        <p:spPr>
          <a:xfrm>
            <a:off x="3288465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23C071-34E7-4A80-AB0A-5E9785A38D22}"/>
              </a:ext>
            </a:extLst>
          </p:cNvPr>
          <p:cNvSpPr/>
          <p:nvPr/>
        </p:nvSpPr>
        <p:spPr>
          <a:xfrm>
            <a:off x="3757050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A004ED-95B2-4617-83A1-A79AAFA9077B}"/>
              </a:ext>
            </a:extLst>
          </p:cNvPr>
          <p:cNvSpPr/>
          <p:nvPr/>
        </p:nvSpPr>
        <p:spPr>
          <a:xfrm>
            <a:off x="4220959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BFAA7B-2E78-4738-9BC5-52DC41F8E9B8}"/>
              </a:ext>
            </a:extLst>
          </p:cNvPr>
          <p:cNvSpPr/>
          <p:nvPr/>
        </p:nvSpPr>
        <p:spPr>
          <a:xfrm>
            <a:off x="1171418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6EE42C-129C-49DA-A8D9-29EDA0DCB18A}"/>
              </a:ext>
            </a:extLst>
          </p:cNvPr>
          <p:cNvSpPr/>
          <p:nvPr/>
        </p:nvSpPr>
        <p:spPr>
          <a:xfrm>
            <a:off x="1635799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B89697-53BC-4ECC-9096-DE53DCD883F5}"/>
              </a:ext>
            </a:extLst>
          </p:cNvPr>
          <p:cNvSpPr/>
          <p:nvPr/>
        </p:nvSpPr>
        <p:spPr>
          <a:xfrm>
            <a:off x="210018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F9EC6C-6FF4-473C-A4C1-A97F5973CB0F}"/>
              </a:ext>
            </a:extLst>
          </p:cNvPr>
          <p:cNvSpPr/>
          <p:nvPr/>
        </p:nvSpPr>
        <p:spPr>
          <a:xfrm>
            <a:off x="2564561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40D546-D35E-448D-A1F7-5D2D718E8A7D}"/>
              </a:ext>
            </a:extLst>
          </p:cNvPr>
          <p:cNvSpPr/>
          <p:nvPr/>
        </p:nvSpPr>
        <p:spPr>
          <a:xfrm>
            <a:off x="3028942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D4DCFE-AB5B-4DCC-9DC4-1CA5B5C3098E}"/>
              </a:ext>
            </a:extLst>
          </p:cNvPr>
          <p:cNvSpPr/>
          <p:nvPr/>
        </p:nvSpPr>
        <p:spPr>
          <a:xfrm>
            <a:off x="3497527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328F79-B637-43D7-B5AD-344692DBE2AD}"/>
              </a:ext>
            </a:extLst>
          </p:cNvPr>
          <p:cNvSpPr/>
          <p:nvPr/>
        </p:nvSpPr>
        <p:spPr>
          <a:xfrm>
            <a:off x="3961436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12C7EC-5E09-487A-8F95-65BA26056FEC}"/>
              </a:ext>
            </a:extLst>
          </p:cNvPr>
          <p:cNvSpPr/>
          <p:nvPr/>
        </p:nvSpPr>
        <p:spPr>
          <a:xfrm>
            <a:off x="4425345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9201BE-C0D4-42E4-B068-F257993FCD20}"/>
              </a:ext>
            </a:extLst>
          </p:cNvPr>
          <p:cNvSpPr/>
          <p:nvPr/>
        </p:nvSpPr>
        <p:spPr>
          <a:xfrm>
            <a:off x="489067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685A5F-FBDF-4BE1-956E-06D5F93CB844}"/>
              </a:ext>
            </a:extLst>
          </p:cNvPr>
          <p:cNvSpPr/>
          <p:nvPr/>
        </p:nvSpPr>
        <p:spPr>
          <a:xfrm>
            <a:off x="5351203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7E2832-47A4-49FE-B1B1-90040DAF7434}"/>
              </a:ext>
            </a:extLst>
          </p:cNvPr>
          <p:cNvGrpSpPr/>
          <p:nvPr/>
        </p:nvGrpSpPr>
        <p:grpSpPr>
          <a:xfrm>
            <a:off x="8545989" y="2984740"/>
            <a:ext cx="753374" cy="2951673"/>
            <a:chOff x="8545989" y="2984740"/>
            <a:chExt cx="753374" cy="295167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529614-FC8C-4C1C-9490-DB20A8AB3F5D}"/>
                </a:ext>
              </a:extLst>
            </p:cNvPr>
            <p:cNvCxnSpPr>
              <a:cxnSpLocks/>
            </p:cNvCxnSpPr>
            <p:nvPr/>
          </p:nvCxnSpPr>
          <p:spPr>
            <a:xfrm>
              <a:off x="8922676" y="2984740"/>
              <a:ext cx="8626" cy="295167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6A4E794-220F-4F38-AA06-7350708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8545989" y="5936413"/>
              <a:ext cx="75337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AD9DF8-6B55-4C4B-B461-C660B512F17E}"/>
              </a:ext>
            </a:extLst>
          </p:cNvPr>
          <p:cNvGrpSpPr/>
          <p:nvPr/>
        </p:nvGrpSpPr>
        <p:grpSpPr>
          <a:xfrm>
            <a:off x="8893917" y="3014933"/>
            <a:ext cx="1889104" cy="760202"/>
            <a:chOff x="8893917" y="3014933"/>
            <a:chExt cx="1889104" cy="76020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ACEFBA-B639-46BD-AA5D-826321E27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21" y="3037576"/>
              <a:ext cx="0" cy="73755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FD8196F-C3B7-4498-B115-024C02CC4D33}"/>
                </a:ext>
              </a:extLst>
            </p:cNvPr>
            <p:cNvCxnSpPr>
              <a:cxnSpLocks/>
            </p:cNvCxnSpPr>
            <p:nvPr/>
          </p:nvCxnSpPr>
          <p:spPr>
            <a:xfrm>
              <a:off x="8893917" y="3014933"/>
              <a:ext cx="1889104" cy="452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29D0013-5416-4B20-8148-CC657E8A8433}"/>
              </a:ext>
            </a:extLst>
          </p:cNvPr>
          <p:cNvGrpSpPr/>
          <p:nvPr/>
        </p:nvGrpSpPr>
        <p:grpSpPr>
          <a:xfrm>
            <a:off x="10554418" y="3779753"/>
            <a:ext cx="457205" cy="1258073"/>
            <a:chOff x="10554418" y="3779753"/>
            <a:chExt cx="457205" cy="125807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534DBA-88D4-496D-AA1B-62F0E14F3A78}"/>
                </a:ext>
              </a:extLst>
            </p:cNvPr>
            <p:cNvSpPr/>
            <p:nvPr/>
          </p:nvSpPr>
          <p:spPr>
            <a:xfrm>
              <a:off x="10554418" y="3779753"/>
              <a:ext cx="457205" cy="44857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E3C8C-BA4D-480E-B092-0F6786D1B1EE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28327"/>
              <a:ext cx="0" cy="8094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D5CB258-2E98-46E2-80B3-AA3CF13EA914}"/>
              </a:ext>
            </a:extLst>
          </p:cNvPr>
          <p:cNvGrpSpPr/>
          <p:nvPr/>
        </p:nvGrpSpPr>
        <p:grpSpPr>
          <a:xfrm>
            <a:off x="10317189" y="4228327"/>
            <a:ext cx="940284" cy="345749"/>
            <a:chOff x="10317189" y="4228327"/>
            <a:chExt cx="940284" cy="34574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14D789-84B0-455F-9B1F-4BFFC716FF65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32561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3051C7-FE5C-45AC-AD91-C3FF90D1F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7189" y="4228327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44BEC5C-2ACE-4361-9EF9-3A8394B24370}"/>
              </a:ext>
            </a:extLst>
          </p:cNvPr>
          <p:cNvGrpSpPr/>
          <p:nvPr/>
        </p:nvGrpSpPr>
        <p:grpSpPr>
          <a:xfrm>
            <a:off x="10325814" y="5016720"/>
            <a:ext cx="940282" cy="343134"/>
            <a:chOff x="10325814" y="5016720"/>
            <a:chExt cx="940282" cy="34313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642612A-A820-4BC2-9F97-93E5F41903D7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642" y="5018339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60385C-DE22-4F28-AF2B-1A52F0392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5814" y="5016720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845C94D4-B280-475C-9AF3-4764FC98D513}"/>
              </a:ext>
            </a:extLst>
          </p:cNvPr>
          <p:cNvSpPr/>
          <p:nvPr/>
        </p:nvSpPr>
        <p:spPr>
          <a:xfrm>
            <a:off x="8577323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02D496-9AC8-4DC0-8C52-61D8F30DCC32}"/>
              </a:ext>
            </a:extLst>
          </p:cNvPr>
          <p:cNvSpPr/>
          <p:nvPr/>
        </p:nvSpPr>
        <p:spPr>
          <a:xfrm>
            <a:off x="9087930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FD8AE2-E691-4437-BB8D-007C9410F9B2}"/>
              </a:ext>
            </a:extLst>
          </p:cNvPr>
          <p:cNvSpPr/>
          <p:nvPr/>
        </p:nvSpPr>
        <p:spPr>
          <a:xfrm>
            <a:off x="10619751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25320D-D559-413F-AFBA-EAF80D0221FF}"/>
              </a:ext>
            </a:extLst>
          </p:cNvPr>
          <p:cNvSpPr/>
          <p:nvPr/>
        </p:nvSpPr>
        <p:spPr>
          <a:xfrm>
            <a:off x="9598537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563E28-1A26-4079-A8D5-06AFEB3CD5D7}"/>
              </a:ext>
            </a:extLst>
          </p:cNvPr>
          <p:cNvSpPr/>
          <p:nvPr/>
        </p:nvSpPr>
        <p:spPr>
          <a:xfrm>
            <a:off x="10109144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881CF9-BD17-4AF5-B347-C8D89B393293}"/>
              </a:ext>
            </a:extLst>
          </p:cNvPr>
          <p:cNvSpPr txBox="1"/>
          <p:nvPr/>
        </p:nvSpPr>
        <p:spPr>
          <a:xfrm>
            <a:off x="1424008" y="2495787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G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3F6EEE-08AB-40D1-A181-18DFE750F14D}"/>
              </a:ext>
            </a:extLst>
          </p:cNvPr>
          <p:cNvSpPr txBox="1"/>
          <p:nvPr/>
        </p:nvSpPr>
        <p:spPr>
          <a:xfrm>
            <a:off x="1834777" y="2496262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U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A848FD-9587-4049-8DD9-C58DA12247E8}"/>
              </a:ext>
            </a:extLst>
          </p:cNvPr>
          <p:cNvSpPr txBox="1"/>
          <p:nvPr/>
        </p:nvSpPr>
        <p:spPr>
          <a:xfrm>
            <a:off x="2288694" y="249935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Y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85625F-2FE6-4F37-A505-9B8743F46ED1}"/>
              </a:ext>
            </a:extLst>
          </p:cNvPr>
          <p:cNvSpPr txBox="1"/>
          <p:nvPr/>
        </p:nvSpPr>
        <p:spPr>
          <a:xfrm>
            <a:off x="2679698" y="2495786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E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27E2AE-D1F4-4F9D-8A8C-EC8D3B2CA6F2}"/>
              </a:ext>
            </a:extLst>
          </p:cNvPr>
          <p:cNvSpPr txBox="1"/>
          <p:nvPr/>
        </p:nvSpPr>
        <p:spPr>
          <a:xfrm>
            <a:off x="3045560" y="2495786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N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432F54-3432-458B-B433-11D18F159C37}"/>
              </a:ext>
            </a:extLst>
          </p:cNvPr>
          <p:cNvSpPr txBox="1"/>
          <p:nvPr/>
        </p:nvSpPr>
        <p:spPr>
          <a:xfrm>
            <a:off x="3699994" y="2495786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P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89541E-2720-4719-B2DE-EBDCB09733D5}"/>
              </a:ext>
            </a:extLst>
          </p:cNvPr>
          <p:cNvSpPr txBox="1"/>
          <p:nvPr/>
        </p:nvSpPr>
        <p:spPr>
          <a:xfrm>
            <a:off x="4059316" y="2485163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H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F455B4-2374-45BA-B43E-7CEFAD9C2371}"/>
              </a:ext>
            </a:extLst>
          </p:cNvPr>
          <p:cNvSpPr txBox="1"/>
          <p:nvPr/>
        </p:nvSpPr>
        <p:spPr>
          <a:xfrm>
            <a:off x="4444233" y="2495786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U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E7F318-63DF-41F2-92EE-A65B4B0472D6}"/>
              </a:ext>
            </a:extLst>
          </p:cNvPr>
          <p:cNvSpPr txBox="1"/>
          <p:nvPr/>
        </p:nvSpPr>
        <p:spPr>
          <a:xfrm>
            <a:off x="4846011" y="2487660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C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716E52-8227-4AB5-AEEF-A349BEA345A8}"/>
              </a:ext>
            </a:extLst>
          </p:cNvPr>
          <p:cNvSpPr txBox="1"/>
          <p:nvPr/>
        </p:nvSpPr>
        <p:spPr>
          <a:xfrm>
            <a:off x="1585178" y="3163879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V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7AF76A-D890-4661-8129-6F61C5FC032D}"/>
              </a:ext>
            </a:extLst>
          </p:cNvPr>
          <p:cNvSpPr txBox="1"/>
          <p:nvPr/>
        </p:nvSpPr>
        <p:spPr>
          <a:xfrm>
            <a:off x="2059893" y="316315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I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31437A-5EC1-426A-BD85-F9CBEA66EFF5}"/>
              </a:ext>
            </a:extLst>
          </p:cNvPr>
          <p:cNvSpPr txBox="1"/>
          <p:nvPr/>
        </p:nvSpPr>
        <p:spPr>
          <a:xfrm>
            <a:off x="2362685" y="3162421"/>
            <a:ext cx="4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N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08B63B3-2B6E-4071-A9A8-23797E2F1EE0}"/>
              </a:ext>
            </a:extLst>
          </p:cNvPr>
          <p:cNvSpPr txBox="1"/>
          <p:nvPr/>
        </p:nvSpPr>
        <p:spPr>
          <a:xfrm>
            <a:off x="2750095" y="3162421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H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B7A7C3-8155-4EDA-A59F-ED3E157B44F3}"/>
              </a:ext>
            </a:extLst>
          </p:cNvPr>
          <p:cNvSpPr txBox="1"/>
          <p:nvPr/>
        </p:nvSpPr>
        <p:spPr>
          <a:xfrm>
            <a:off x="3450801" y="3162420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T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6096E1-E36C-4E34-8098-43CA28E0CCC9}"/>
              </a:ext>
            </a:extLst>
          </p:cNvPr>
          <p:cNvSpPr txBox="1"/>
          <p:nvPr/>
        </p:nvSpPr>
        <p:spPr>
          <a:xfrm>
            <a:off x="3818913" y="315179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H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7E1C15-25A5-4C00-9A6E-0F5924CCE5EA}"/>
              </a:ext>
            </a:extLst>
          </p:cNvPr>
          <p:cNvSpPr txBox="1"/>
          <p:nvPr/>
        </p:nvSpPr>
        <p:spPr>
          <a:xfrm>
            <a:off x="4203376" y="3159490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U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EEF3B0-2E56-46CA-9408-042F13D72186}"/>
              </a:ext>
            </a:extLst>
          </p:cNvPr>
          <p:cNvSpPr txBox="1"/>
          <p:nvPr/>
        </p:nvSpPr>
        <p:spPr>
          <a:xfrm>
            <a:off x="4641366" y="3151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Y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112" name="Arrow: Right 111">
            <a:hlinkClick r:id="rId3" action="ppaction://hlinksldjump"/>
            <a:extLst>
              <a:ext uri="{FF2B5EF4-FFF2-40B4-BE49-F238E27FC236}">
                <a16:creationId xmlns:a16="http://schemas.microsoft.com/office/drawing/2014/main" id="{3B643A69-4F4B-4C0B-9124-2171A042D35D}"/>
              </a:ext>
            </a:extLst>
          </p:cNvPr>
          <p:cNvSpPr/>
          <p:nvPr/>
        </p:nvSpPr>
        <p:spPr>
          <a:xfrm>
            <a:off x="11627224" y="6409426"/>
            <a:ext cx="564776" cy="44857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4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05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" fill="hold">
                      <p:stCondLst>
                        <p:cond delay="0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1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0" fill="hold">
                      <p:stCondLst>
                        <p:cond delay="0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3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4" fill="hold">
                      <p:stCondLst>
                        <p:cond delay="0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4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0" fill="hold">
                      <p:stCondLst>
                        <p:cond delay="0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6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0" fill="hold">
                      <p:stCondLst>
                        <p:cond delay="0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7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0" fill="hold">
                      <p:stCondLst>
                        <p:cond delay="0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9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4" fill="hold">
                      <p:stCondLst>
                        <p:cond delay="0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41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4" fill="hold">
                      <p:stCondLst>
                        <p:cond delay="0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42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0" fill="hold">
                      <p:stCondLst>
                        <p:cond delay="0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3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0" fill="hold">
                      <p:stCondLst>
                        <p:cond delay="0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5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7" fill="hold">
                      <p:stCondLst>
                        <p:cond delay="0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63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4" fill="hold">
                      <p:stCondLst>
                        <p:cond delay="0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48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5" fill="hold">
                      <p:stCondLst>
                        <p:cond delay="0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50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5" fill="hold">
                      <p:stCondLst>
                        <p:cond delay="0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51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2" fill="hold">
                      <p:stCondLst>
                        <p:cond delay="0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539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0" fill="hold">
                      <p:stCondLst>
                        <p:cond delay="0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54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5" fill="hold">
                      <p:stCondLst>
                        <p:cond delay="0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54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0" fill="hold">
                      <p:stCondLst>
                        <p:cond delay="0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E6E3E3-25C1-491C-AFD8-AF05221B97C2}"/>
              </a:ext>
            </a:extLst>
          </p:cNvPr>
          <p:cNvSpPr/>
          <p:nvPr/>
        </p:nvSpPr>
        <p:spPr>
          <a:xfrm>
            <a:off x="1217714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0D891-8221-4FA1-BA31-9CB55F603A77}"/>
              </a:ext>
            </a:extLst>
          </p:cNvPr>
          <p:cNvSpPr/>
          <p:nvPr/>
        </p:nvSpPr>
        <p:spPr>
          <a:xfrm>
            <a:off x="1682095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A5D86-9331-4F57-BDA2-98CD83AF5369}"/>
              </a:ext>
            </a:extLst>
          </p:cNvPr>
          <p:cNvSpPr/>
          <p:nvPr/>
        </p:nvSpPr>
        <p:spPr>
          <a:xfrm>
            <a:off x="214647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CC89E-EA55-43E6-B7E4-E6D93322D415}"/>
              </a:ext>
            </a:extLst>
          </p:cNvPr>
          <p:cNvSpPr/>
          <p:nvPr/>
        </p:nvSpPr>
        <p:spPr>
          <a:xfrm>
            <a:off x="2610857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9B4E9-7574-4D76-BAC6-BB46B626AD1F}"/>
              </a:ext>
            </a:extLst>
          </p:cNvPr>
          <p:cNvSpPr/>
          <p:nvPr/>
        </p:nvSpPr>
        <p:spPr>
          <a:xfrm>
            <a:off x="3075238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30CF-F787-4614-8676-9A1A26ED50CE}"/>
              </a:ext>
            </a:extLst>
          </p:cNvPr>
          <p:cNvSpPr/>
          <p:nvPr/>
        </p:nvSpPr>
        <p:spPr>
          <a:xfrm>
            <a:off x="3543823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D335C-3EAC-4E45-AE40-1CB0CDB73EBA}"/>
              </a:ext>
            </a:extLst>
          </p:cNvPr>
          <p:cNvSpPr/>
          <p:nvPr/>
        </p:nvSpPr>
        <p:spPr>
          <a:xfrm>
            <a:off x="4007732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0C6FE-05AA-405F-9FAB-6EE19E6AF7E9}"/>
              </a:ext>
            </a:extLst>
          </p:cNvPr>
          <p:cNvSpPr/>
          <p:nvPr/>
        </p:nvSpPr>
        <p:spPr>
          <a:xfrm>
            <a:off x="4471641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B857-BC65-4F74-A4DB-585090475207}"/>
              </a:ext>
            </a:extLst>
          </p:cNvPr>
          <p:cNvSpPr/>
          <p:nvPr/>
        </p:nvSpPr>
        <p:spPr>
          <a:xfrm>
            <a:off x="493696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2A4B9-C540-4904-B830-A2AE1193562D}"/>
              </a:ext>
            </a:extLst>
          </p:cNvPr>
          <p:cNvSpPr/>
          <p:nvPr/>
        </p:nvSpPr>
        <p:spPr>
          <a:xfrm>
            <a:off x="5397499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C62ECE-5173-44A8-9DE9-BB5C4332EECE}"/>
              </a:ext>
            </a:extLst>
          </p:cNvPr>
          <p:cNvSpPr/>
          <p:nvPr/>
        </p:nvSpPr>
        <p:spPr>
          <a:xfrm>
            <a:off x="1321685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3725D-C787-4796-9A50-8A33C9BE953B}"/>
              </a:ext>
            </a:extLst>
          </p:cNvPr>
          <p:cNvSpPr/>
          <p:nvPr/>
        </p:nvSpPr>
        <p:spPr>
          <a:xfrm>
            <a:off x="1786066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C932B0-5DC6-464C-86B7-0FF26281B4EA}"/>
              </a:ext>
            </a:extLst>
          </p:cNvPr>
          <p:cNvSpPr/>
          <p:nvPr/>
        </p:nvSpPr>
        <p:spPr>
          <a:xfrm>
            <a:off x="225044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85065-0F01-43BC-937B-30EB901866BB}"/>
              </a:ext>
            </a:extLst>
          </p:cNvPr>
          <p:cNvSpPr/>
          <p:nvPr/>
        </p:nvSpPr>
        <p:spPr>
          <a:xfrm>
            <a:off x="2714828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062B8-6CF9-4F41-9F73-4F0CEFB0F8E8}"/>
              </a:ext>
            </a:extLst>
          </p:cNvPr>
          <p:cNvSpPr/>
          <p:nvPr/>
        </p:nvSpPr>
        <p:spPr>
          <a:xfrm>
            <a:off x="3179209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1C66C0-D1EB-4DED-97B6-167C84A4D971}"/>
              </a:ext>
            </a:extLst>
          </p:cNvPr>
          <p:cNvSpPr/>
          <p:nvPr/>
        </p:nvSpPr>
        <p:spPr>
          <a:xfrm>
            <a:off x="3647794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F6CD9-0862-48C2-BFBC-CF027ACF8A3F}"/>
              </a:ext>
            </a:extLst>
          </p:cNvPr>
          <p:cNvSpPr/>
          <p:nvPr/>
        </p:nvSpPr>
        <p:spPr>
          <a:xfrm>
            <a:off x="4111703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240C5-CCD0-4BDC-AE07-65872DC26045}"/>
              </a:ext>
            </a:extLst>
          </p:cNvPr>
          <p:cNvSpPr/>
          <p:nvPr/>
        </p:nvSpPr>
        <p:spPr>
          <a:xfrm>
            <a:off x="4575612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EC366-BA22-4A33-804D-D96E0D4483FB}"/>
              </a:ext>
            </a:extLst>
          </p:cNvPr>
          <p:cNvSpPr/>
          <p:nvPr/>
        </p:nvSpPr>
        <p:spPr>
          <a:xfrm>
            <a:off x="504093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C35583-7278-4049-9825-3E9851753C96}"/>
              </a:ext>
            </a:extLst>
          </p:cNvPr>
          <p:cNvSpPr/>
          <p:nvPr/>
        </p:nvSpPr>
        <p:spPr>
          <a:xfrm>
            <a:off x="1430941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9CC509-907B-4A89-8698-50245B1A77B7}"/>
              </a:ext>
            </a:extLst>
          </p:cNvPr>
          <p:cNvSpPr/>
          <p:nvPr/>
        </p:nvSpPr>
        <p:spPr>
          <a:xfrm>
            <a:off x="1895322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6B499-CF7A-40C5-9F17-568D00F6355F}"/>
              </a:ext>
            </a:extLst>
          </p:cNvPr>
          <p:cNvSpPr/>
          <p:nvPr/>
        </p:nvSpPr>
        <p:spPr>
          <a:xfrm>
            <a:off x="2359703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8DB2D-04F0-4BB9-8E98-9A0B89108941}"/>
              </a:ext>
            </a:extLst>
          </p:cNvPr>
          <p:cNvSpPr/>
          <p:nvPr/>
        </p:nvSpPr>
        <p:spPr>
          <a:xfrm>
            <a:off x="2824084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1E7CD0-F0F9-4BB7-AD55-D50D9C923F95}"/>
              </a:ext>
            </a:extLst>
          </p:cNvPr>
          <p:cNvSpPr/>
          <p:nvPr/>
        </p:nvSpPr>
        <p:spPr>
          <a:xfrm>
            <a:off x="3288465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3B514A-4ABA-4510-8571-8F66FB1EA163}"/>
              </a:ext>
            </a:extLst>
          </p:cNvPr>
          <p:cNvSpPr/>
          <p:nvPr/>
        </p:nvSpPr>
        <p:spPr>
          <a:xfrm>
            <a:off x="3757050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C65C20-7D20-4060-8D51-2B4AB192304E}"/>
              </a:ext>
            </a:extLst>
          </p:cNvPr>
          <p:cNvSpPr/>
          <p:nvPr/>
        </p:nvSpPr>
        <p:spPr>
          <a:xfrm>
            <a:off x="4220959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B6868A-4862-49CE-93C5-6F0A85CBBE60}"/>
              </a:ext>
            </a:extLst>
          </p:cNvPr>
          <p:cNvSpPr/>
          <p:nvPr/>
        </p:nvSpPr>
        <p:spPr>
          <a:xfrm>
            <a:off x="1171418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5A493-A59A-42A6-BFB4-F088E9E7D4EA}"/>
              </a:ext>
            </a:extLst>
          </p:cNvPr>
          <p:cNvSpPr/>
          <p:nvPr/>
        </p:nvSpPr>
        <p:spPr>
          <a:xfrm>
            <a:off x="1635799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E80F76-E75B-4AAD-82E4-06118ED4432A}"/>
              </a:ext>
            </a:extLst>
          </p:cNvPr>
          <p:cNvSpPr/>
          <p:nvPr/>
        </p:nvSpPr>
        <p:spPr>
          <a:xfrm>
            <a:off x="210018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C11EA5-20BE-473A-A0B7-93EBDE132C0D}"/>
              </a:ext>
            </a:extLst>
          </p:cNvPr>
          <p:cNvSpPr/>
          <p:nvPr/>
        </p:nvSpPr>
        <p:spPr>
          <a:xfrm>
            <a:off x="2564561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6EB889-EED5-4F70-B28F-AA358BA33831}"/>
              </a:ext>
            </a:extLst>
          </p:cNvPr>
          <p:cNvSpPr/>
          <p:nvPr/>
        </p:nvSpPr>
        <p:spPr>
          <a:xfrm>
            <a:off x="3028942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05AD53-F738-48D5-A4B1-699A925EB326}"/>
              </a:ext>
            </a:extLst>
          </p:cNvPr>
          <p:cNvSpPr/>
          <p:nvPr/>
        </p:nvSpPr>
        <p:spPr>
          <a:xfrm>
            <a:off x="3497527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B2E2B4-C690-4F47-A7BE-C3F1A0BA800F}"/>
              </a:ext>
            </a:extLst>
          </p:cNvPr>
          <p:cNvSpPr/>
          <p:nvPr/>
        </p:nvSpPr>
        <p:spPr>
          <a:xfrm>
            <a:off x="3961436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78D6F-9060-489C-A46B-8180B5B992EC}"/>
              </a:ext>
            </a:extLst>
          </p:cNvPr>
          <p:cNvSpPr/>
          <p:nvPr/>
        </p:nvSpPr>
        <p:spPr>
          <a:xfrm>
            <a:off x="4425345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ED5676-C5B9-4E21-AEFD-1ADDF6E2B169}"/>
              </a:ext>
            </a:extLst>
          </p:cNvPr>
          <p:cNvSpPr/>
          <p:nvPr/>
        </p:nvSpPr>
        <p:spPr>
          <a:xfrm>
            <a:off x="489067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10360-B917-4908-AC19-911FB75CEFA3}"/>
              </a:ext>
            </a:extLst>
          </p:cNvPr>
          <p:cNvSpPr/>
          <p:nvPr/>
        </p:nvSpPr>
        <p:spPr>
          <a:xfrm>
            <a:off x="5351203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ED627C-8752-4F39-81F9-584BB38AEEF7}"/>
              </a:ext>
            </a:extLst>
          </p:cNvPr>
          <p:cNvCxnSpPr>
            <a:cxnSpLocks/>
          </p:cNvCxnSpPr>
          <p:nvPr/>
        </p:nvCxnSpPr>
        <p:spPr>
          <a:xfrm>
            <a:off x="8922676" y="2984740"/>
            <a:ext cx="8626" cy="29516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A147BD-A08D-4E33-AACE-0DE12A84B761}"/>
              </a:ext>
            </a:extLst>
          </p:cNvPr>
          <p:cNvCxnSpPr>
            <a:cxnSpLocks/>
          </p:cNvCxnSpPr>
          <p:nvPr/>
        </p:nvCxnSpPr>
        <p:spPr>
          <a:xfrm>
            <a:off x="8545989" y="5936413"/>
            <a:ext cx="7533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8181D7-DB24-4AE7-8AB5-76319A46B8B8}"/>
              </a:ext>
            </a:extLst>
          </p:cNvPr>
          <p:cNvCxnSpPr>
            <a:cxnSpLocks/>
          </p:cNvCxnSpPr>
          <p:nvPr/>
        </p:nvCxnSpPr>
        <p:spPr>
          <a:xfrm>
            <a:off x="10783021" y="3037576"/>
            <a:ext cx="0" cy="7375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D0C143-FFC4-44C1-81C2-0EDA02D53C69}"/>
              </a:ext>
            </a:extLst>
          </p:cNvPr>
          <p:cNvCxnSpPr>
            <a:cxnSpLocks/>
          </p:cNvCxnSpPr>
          <p:nvPr/>
        </p:nvCxnSpPr>
        <p:spPr>
          <a:xfrm>
            <a:off x="8893917" y="3014933"/>
            <a:ext cx="1889104" cy="4528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0D5AB06-A288-44F6-951C-BED3E62A6CE9}"/>
              </a:ext>
            </a:extLst>
          </p:cNvPr>
          <p:cNvSpPr/>
          <p:nvPr/>
        </p:nvSpPr>
        <p:spPr>
          <a:xfrm>
            <a:off x="10554418" y="3779753"/>
            <a:ext cx="457205" cy="44857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5E8603-B571-4089-9196-86FD51780AF0}"/>
              </a:ext>
            </a:extLst>
          </p:cNvPr>
          <p:cNvCxnSpPr>
            <a:cxnSpLocks/>
          </p:cNvCxnSpPr>
          <p:nvPr/>
        </p:nvCxnSpPr>
        <p:spPr>
          <a:xfrm>
            <a:off x="10783019" y="4228327"/>
            <a:ext cx="0" cy="80949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38910D-6D8E-4914-9A1B-2E3AD16138DD}"/>
              </a:ext>
            </a:extLst>
          </p:cNvPr>
          <p:cNvCxnSpPr>
            <a:cxnSpLocks/>
          </p:cNvCxnSpPr>
          <p:nvPr/>
        </p:nvCxnSpPr>
        <p:spPr>
          <a:xfrm>
            <a:off x="10783019" y="4232561"/>
            <a:ext cx="474454" cy="341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F4308E-3FBC-4C3A-9A27-3D9C8BD08D0A}"/>
              </a:ext>
            </a:extLst>
          </p:cNvPr>
          <p:cNvCxnSpPr>
            <a:cxnSpLocks/>
          </p:cNvCxnSpPr>
          <p:nvPr/>
        </p:nvCxnSpPr>
        <p:spPr>
          <a:xfrm flipH="1">
            <a:off x="10317189" y="4228327"/>
            <a:ext cx="457208" cy="3398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973D86-8DBA-40AB-930A-8486D63F3B6B}"/>
              </a:ext>
            </a:extLst>
          </p:cNvPr>
          <p:cNvCxnSpPr>
            <a:cxnSpLocks/>
          </p:cNvCxnSpPr>
          <p:nvPr/>
        </p:nvCxnSpPr>
        <p:spPr>
          <a:xfrm>
            <a:off x="10791642" y="5018339"/>
            <a:ext cx="474454" cy="341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520486-BC95-4213-99E5-1C196826C634}"/>
              </a:ext>
            </a:extLst>
          </p:cNvPr>
          <p:cNvCxnSpPr>
            <a:cxnSpLocks/>
          </p:cNvCxnSpPr>
          <p:nvPr/>
        </p:nvCxnSpPr>
        <p:spPr>
          <a:xfrm flipH="1">
            <a:off x="10325814" y="5016720"/>
            <a:ext cx="457208" cy="3398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EEC5D1C-2B87-4D3B-B9B9-318520700486}"/>
              </a:ext>
            </a:extLst>
          </p:cNvPr>
          <p:cNvSpPr/>
          <p:nvPr/>
        </p:nvSpPr>
        <p:spPr>
          <a:xfrm>
            <a:off x="7030805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DA29DC-6C76-4C1E-B55F-431B7F975F04}"/>
              </a:ext>
            </a:extLst>
          </p:cNvPr>
          <p:cNvSpPr/>
          <p:nvPr/>
        </p:nvSpPr>
        <p:spPr>
          <a:xfrm>
            <a:off x="7541412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1F0F01-D6F3-4D0F-9ABC-CDC62056684A}"/>
              </a:ext>
            </a:extLst>
          </p:cNvPr>
          <p:cNvSpPr/>
          <p:nvPr/>
        </p:nvSpPr>
        <p:spPr>
          <a:xfrm>
            <a:off x="9073233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6ADD0-B622-4B09-9C65-493602536DDD}"/>
              </a:ext>
            </a:extLst>
          </p:cNvPr>
          <p:cNvSpPr/>
          <p:nvPr/>
        </p:nvSpPr>
        <p:spPr>
          <a:xfrm>
            <a:off x="8052019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5FAB40-A33E-4F24-B8CE-7023CB0C616B}"/>
              </a:ext>
            </a:extLst>
          </p:cNvPr>
          <p:cNvSpPr/>
          <p:nvPr/>
        </p:nvSpPr>
        <p:spPr>
          <a:xfrm>
            <a:off x="8562626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DE12F7-122F-4BFE-BA25-6D5327A5ED5B}"/>
              </a:ext>
            </a:extLst>
          </p:cNvPr>
          <p:cNvSpPr txBox="1"/>
          <p:nvPr/>
        </p:nvSpPr>
        <p:spPr>
          <a:xfrm>
            <a:off x="1221303" y="280082"/>
            <a:ext cx="9749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 4 (Đặc biệt): Người thứ 2 đặt chân lên mặt trăng là ai ? Vào năm nào ? 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647607-ABD9-42F9-8EF8-5D30DEF4CF0E}"/>
              </a:ext>
            </a:extLst>
          </p:cNvPr>
          <p:cNvSpPr txBox="1"/>
          <p:nvPr/>
        </p:nvSpPr>
        <p:spPr>
          <a:xfrm>
            <a:off x="1127651" y="1566383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 án gồm 14 chữ số</a:t>
            </a:r>
            <a:endParaRPr lang="en-US" sz="28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F52D97-4D41-44FE-BE0F-556294E16245}"/>
              </a:ext>
            </a:extLst>
          </p:cNvPr>
          <p:cNvCxnSpPr>
            <a:cxnSpLocks/>
          </p:cNvCxnSpPr>
          <p:nvPr/>
        </p:nvCxnSpPr>
        <p:spPr>
          <a:xfrm>
            <a:off x="789407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6778727-A105-42E2-B920-2A81E4E4D8D7}"/>
              </a:ext>
            </a:extLst>
          </p:cNvPr>
          <p:cNvCxnSpPr>
            <a:cxnSpLocks/>
          </p:cNvCxnSpPr>
          <p:nvPr/>
        </p:nvCxnSpPr>
        <p:spPr>
          <a:xfrm>
            <a:off x="1172886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EF029F-A048-4DF2-8C76-7DDE5A08890F}"/>
              </a:ext>
            </a:extLst>
          </p:cNvPr>
          <p:cNvCxnSpPr>
            <a:cxnSpLocks/>
          </p:cNvCxnSpPr>
          <p:nvPr/>
        </p:nvCxnSpPr>
        <p:spPr>
          <a:xfrm>
            <a:off x="1557078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AD704A-BBAC-4013-A929-6E31E606DEF0}"/>
              </a:ext>
            </a:extLst>
          </p:cNvPr>
          <p:cNvCxnSpPr>
            <a:cxnSpLocks/>
          </p:cNvCxnSpPr>
          <p:nvPr/>
        </p:nvCxnSpPr>
        <p:spPr>
          <a:xfrm>
            <a:off x="1942787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1183CE6-D08B-4FB3-8BF4-AA8E76BD6771}"/>
              </a:ext>
            </a:extLst>
          </p:cNvPr>
          <p:cNvCxnSpPr>
            <a:cxnSpLocks/>
          </p:cNvCxnSpPr>
          <p:nvPr/>
        </p:nvCxnSpPr>
        <p:spPr>
          <a:xfrm>
            <a:off x="2833356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E2EFE5-C7DE-4A8B-9D90-29C93BB7FDD4}"/>
              </a:ext>
            </a:extLst>
          </p:cNvPr>
          <p:cNvCxnSpPr>
            <a:cxnSpLocks/>
          </p:cNvCxnSpPr>
          <p:nvPr/>
        </p:nvCxnSpPr>
        <p:spPr>
          <a:xfrm>
            <a:off x="3221582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59C21E-078E-470C-8F89-3C8F357D222E}"/>
              </a:ext>
            </a:extLst>
          </p:cNvPr>
          <p:cNvCxnSpPr>
            <a:cxnSpLocks/>
          </p:cNvCxnSpPr>
          <p:nvPr/>
        </p:nvCxnSpPr>
        <p:spPr>
          <a:xfrm>
            <a:off x="3596809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56EB74-ECF4-44C6-AB7E-935126DA9F33}"/>
              </a:ext>
            </a:extLst>
          </p:cNvPr>
          <p:cNvCxnSpPr>
            <a:cxnSpLocks/>
          </p:cNvCxnSpPr>
          <p:nvPr/>
        </p:nvCxnSpPr>
        <p:spPr>
          <a:xfrm>
            <a:off x="3978229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4A1AB7-198A-41AD-A7DB-A6736089315A}"/>
              </a:ext>
            </a:extLst>
          </p:cNvPr>
          <p:cNvCxnSpPr>
            <a:cxnSpLocks/>
          </p:cNvCxnSpPr>
          <p:nvPr/>
        </p:nvCxnSpPr>
        <p:spPr>
          <a:xfrm>
            <a:off x="4362872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BA7CAB-E5C6-4655-91E6-A3A81DFA51C5}"/>
              </a:ext>
            </a:extLst>
          </p:cNvPr>
          <p:cNvCxnSpPr>
            <a:cxnSpLocks/>
          </p:cNvCxnSpPr>
          <p:nvPr/>
        </p:nvCxnSpPr>
        <p:spPr>
          <a:xfrm>
            <a:off x="4751258" y="2858541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8269B3E-F746-4976-B702-645E404B389B}"/>
              </a:ext>
            </a:extLst>
          </p:cNvPr>
          <p:cNvSpPr txBox="1"/>
          <p:nvPr/>
        </p:nvSpPr>
        <p:spPr>
          <a:xfrm>
            <a:off x="5023468" y="2422057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,</a:t>
            </a:r>
            <a:endParaRPr lang="en-US" sz="3600">
              <a:solidFill>
                <a:srgbClr val="7DC33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8B1F53-679E-4697-A581-AEE5ACB96136}"/>
              </a:ext>
            </a:extLst>
          </p:cNvPr>
          <p:cNvCxnSpPr>
            <a:cxnSpLocks/>
          </p:cNvCxnSpPr>
          <p:nvPr/>
        </p:nvCxnSpPr>
        <p:spPr>
          <a:xfrm>
            <a:off x="2187829" y="34950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41788-103D-45AC-8235-30108E1EAB09}"/>
              </a:ext>
            </a:extLst>
          </p:cNvPr>
          <p:cNvCxnSpPr>
            <a:cxnSpLocks/>
          </p:cNvCxnSpPr>
          <p:nvPr/>
        </p:nvCxnSpPr>
        <p:spPr>
          <a:xfrm>
            <a:off x="2571308" y="34950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F8AF53-AA12-4893-91E8-EF8331416EFC}"/>
              </a:ext>
            </a:extLst>
          </p:cNvPr>
          <p:cNvCxnSpPr>
            <a:cxnSpLocks/>
          </p:cNvCxnSpPr>
          <p:nvPr/>
        </p:nvCxnSpPr>
        <p:spPr>
          <a:xfrm>
            <a:off x="2955500" y="34950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716619A-6D37-4362-991A-67F3BE8F45C7}"/>
              </a:ext>
            </a:extLst>
          </p:cNvPr>
          <p:cNvCxnSpPr>
            <a:cxnSpLocks/>
          </p:cNvCxnSpPr>
          <p:nvPr/>
        </p:nvCxnSpPr>
        <p:spPr>
          <a:xfrm>
            <a:off x="3341209" y="349503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FBD112-26C6-4BC9-9589-AC4AFB98EAC4}"/>
              </a:ext>
            </a:extLst>
          </p:cNvPr>
          <p:cNvSpPr txBox="1"/>
          <p:nvPr/>
        </p:nvSpPr>
        <p:spPr>
          <a:xfrm>
            <a:off x="744649" y="230484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B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29514F-948B-4CAB-851B-279E505F6DDB}"/>
              </a:ext>
            </a:extLst>
          </p:cNvPr>
          <p:cNvSpPr txBox="1"/>
          <p:nvPr/>
        </p:nvSpPr>
        <p:spPr>
          <a:xfrm>
            <a:off x="1095228" y="2304409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U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0F0A86-1B1D-4BB8-9596-03E3D0DC3116}"/>
              </a:ext>
            </a:extLst>
          </p:cNvPr>
          <p:cNvSpPr txBox="1"/>
          <p:nvPr/>
        </p:nvSpPr>
        <p:spPr>
          <a:xfrm>
            <a:off x="1535519" y="2299629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Z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FA4AFA-08A1-4D27-9665-69294BAD691F}"/>
              </a:ext>
            </a:extLst>
          </p:cNvPr>
          <p:cNvSpPr txBox="1"/>
          <p:nvPr/>
        </p:nvSpPr>
        <p:spPr>
          <a:xfrm>
            <a:off x="1911919" y="2299629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Z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363DA-3699-4B5E-A244-9F5A83E108E9}"/>
              </a:ext>
            </a:extLst>
          </p:cNvPr>
          <p:cNvSpPr txBox="1"/>
          <p:nvPr/>
        </p:nvSpPr>
        <p:spPr>
          <a:xfrm>
            <a:off x="2769414" y="230871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A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4AEF36-793E-4508-BBEC-BCACD29B704E}"/>
              </a:ext>
            </a:extLst>
          </p:cNvPr>
          <p:cNvSpPr txBox="1"/>
          <p:nvPr/>
        </p:nvSpPr>
        <p:spPr>
          <a:xfrm>
            <a:off x="3190644" y="2302917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L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3F67CF-FFD6-4C13-A01E-BE7B7386C3AC}"/>
              </a:ext>
            </a:extLst>
          </p:cNvPr>
          <p:cNvSpPr txBox="1"/>
          <p:nvPr/>
        </p:nvSpPr>
        <p:spPr>
          <a:xfrm>
            <a:off x="3528251" y="2302917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D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FACF9A7-1755-4D89-927A-4815E7A1A4D8}"/>
              </a:ext>
            </a:extLst>
          </p:cNvPr>
          <p:cNvSpPr txBox="1"/>
          <p:nvPr/>
        </p:nvSpPr>
        <p:spPr>
          <a:xfrm>
            <a:off x="3924648" y="229962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R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D2AE76-6F24-4894-9973-EEFDB942EDDB}"/>
              </a:ext>
            </a:extLst>
          </p:cNvPr>
          <p:cNvSpPr txBox="1"/>
          <p:nvPr/>
        </p:nvSpPr>
        <p:spPr>
          <a:xfrm>
            <a:off x="4383423" y="230022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I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CC4368-A84C-43EC-B3C2-7C916DCAED30}"/>
              </a:ext>
            </a:extLst>
          </p:cNvPr>
          <p:cNvSpPr txBox="1"/>
          <p:nvPr/>
        </p:nvSpPr>
        <p:spPr>
          <a:xfrm>
            <a:off x="4679061" y="231383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N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D2A307-DC5E-4E56-BE5F-70C6DF203969}"/>
              </a:ext>
            </a:extLst>
          </p:cNvPr>
          <p:cNvSpPr txBox="1"/>
          <p:nvPr/>
        </p:nvSpPr>
        <p:spPr>
          <a:xfrm>
            <a:off x="2125463" y="29550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1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7D160A-2C34-4958-B727-22335F0CEABF}"/>
              </a:ext>
            </a:extLst>
          </p:cNvPr>
          <p:cNvSpPr txBox="1"/>
          <p:nvPr/>
        </p:nvSpPr>
        <p:spPr>
          <a:xfrm>
            <a:off x="2533847" y="29550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9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9D6DFE-C0F5-4FCA-BF6E-83D114620351}"/>
              </a:ext>
            </a:extLst>
          </p:cNvPr>
          <p:cNvSpPr txBox="1"/>
          <p:nvPr/>
        </p:nvSpPr>
        <p:spPr>
          <a:xfrm>
            <a:off x="2913046" y="29550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6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228FB7-5C7C-4B90-81D2-59B18BC4E482}"/>
              </a:ext>
            </a:extLst>
          </p:cNvPr>
          <p:cNvSpPr txBox="1"/>
          <p:nvPr/>
        </p:nvSpPr>
        <p:spPr>
          <a:xfrm>
            <a:off x="3289733" y="29519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9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91" name="Arrow: Right 90">
            <a:hlinkClick r:id="rId3" action="ppaction://hlinksldjump"/>
            <a:extLst>
              <a:ext uri="{FF2B5EF4-FFF2-40B4-BE49-F238E27FC236}">
                <a16:creationId xmlns:a16="http://schemas.microsoft.com/office/drawing/2014/main" id="{B4A71E1A-E2EC-4874-9434-DBE6BED9B668}"/>
              </a:ext>
            </a:extLst>
          </p:cNvPr>
          <p:cNvSpPr/>
          <p:nvPr/>
        </p:nvSpPr>
        <p:spPr>
          <a:xfrm>
            <a:off x="11627224" y="6409426"/>
            <a:ext cx="564776" cy="44857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hlinkClick r:id="rId4" action="ppaction://hlinksldjump"/>
            <a:extLst>
              <a:ext uri="{FF2B5EF4-FFF2-40B4-BE49-F238E27FC236}">
                <a16:creationId xmlns:a16="http://schemas.microsoft.com/office/drawing/2014/main" id="{37A39D03-529D-4E01-B4A4-725F930E1D58}"/>
              </a:ext>
            </a:extLst>
          </p:cNvPr>
          <p:cNvSpPr txBox="1"/>
          <p:nvPr/>
        </p:nvSpPr>
        <p:spPr>
          <a:xfrm>
            <a:off x="11560096" y="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>
                <a:solidFill>
                  <a:srgbClr val="7DC332"/>
                </a:solidFill>
              </a:rPr>
              <a:t>END</a:t>
            </a:r>
            <a:endParaRPr lang="en-US" sz="2000">
              <a:solidFill>
                <a:srgbClr val="7DC33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C13414-279B-4CAE-94C4-8A1CAE1A3D8E}"/>
              </a:ext>
            </a:extLst>
          </p:cNvPr>
          <p:cNvSpPr/>
          <p:nvPr/>
        </p:nvSpPr>
        <p:spPr>
          <a:xfrm>
            <a:off x="9599301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1E192-9F6D-4D19-9216-07898D1A6491}"/>
              </a:ext>
            </a:extLst>
          </p:cNvPr>
          <p:cNvSpPr/>
          <p:nvPr/>
        </p:nvSpPr>
        <p:spPr>
          <a:xfrm>
            <a:off x="10109908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7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4994D1-39E9-4E9A-B0F8-30F8E38AE6D2}"/>
              </a:ext>
            </a:extLst>
          </p:cNvPr>
          <p:cNvSpPr/>
          <p:nvPr/>
        </p:nvSpPr>
        <p:spPr>
          <a:xfrm>
            <a:off x="11641729" y="2428627"/>
            <a:ext cx="417999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10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B89F2D-F5CC-45EB-A0F1-5D72D3C92BC5}"/>
              </a:ext>
            </a:extLst>
          </p:cNvPr>
          <p:cNvSpPr/>
          <p:nvPr/>
        </p:nvSpPr>
        <p:spPr>
          <a:xfrm>
            <a:off x="10620515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9AC564-9FC3-4429-A6E2-A827361B465A}"/>
              </a:ext>
            </a:extLst>
          </p:cNvPr>
          <p:cNvSpPr/>
          <p:nvPr/>
        </p:nvSpPr>
        <p:spPr>
          <a:xfrm>
            <a:off x="11131122" y="2428627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90470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" fill="hold">
                      <p:stCondLst>
                        <p:cond delay="0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0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2" fill="hold">
                      <p:stCondLst>
                        <p:cond delay="0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2" fill="hold">
                      <p:stCondLst>
                        <p:cond delay="0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9" fill="hold">
                      <p:stCondLst>
                        <p:cond delay="0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2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6" fill="hold">
                      <p:stCondLst>
                        <p:cond delay="0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6" fill="hold">
                      <p:stCondLst>
                        <p:cond delay="0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4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0" fill="hold">
                      <p:stCondLst>
                        <p:cond delay="0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7" fill="hold">
                      <p:stCondLst>
                        <p:cond delay="0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7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4" fill="hold">
                      <p:stCondLst>
                        <p:cond delay="0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8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8" fill="hold">
                      <p:stCondLst>
                        <p:cond delay="0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9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5" fill="hold">
                      <p:stCondLst>
                        <p:cond delay="0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5" fill="hold">
                      <p:stCondLst>
                        <p:cond delay="0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3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6" fill="hold">
                      <p:stCondLst>
                        <p:cond delay="0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5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6" fill="hold">
                      <p:stCondLst>
                        <p:cond delay="0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7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3" fill="hold">
                      <p:stCondLst>
                        <p:cond delay="0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8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0" fill="hold">
                      <p:stCondLst>
                        <p:cond delay="0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9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7" fill="hold">
                      <p:stCondLst>
                        <p:cond delay="0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0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4" fill="hold">
                      <p:stCondLst>
                        <p:cond delay="0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1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1" fill="hold">
                      <p:stCondLst>
                        <p:cond delay="0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4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2" fill="hold">
                      <p:stCondLst>
                        <p:cond delay="0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54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8" fill="hold">
                      <p:stCondLst>
                        <p:cond delay="0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55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4" fill="hold">
                      <p:stCondLst>
                        <p:cond delay="0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55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0" fill="hold">
                      <p:stCondLst>
                        <p:cond delay="0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57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2" fill="hold">
                      <p:stCondLst>
                        <p:cond delay="0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57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8" fill="hold">
                      <p:stCondLst>
                        <p:cond delay="0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583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4" fill="hold">
                      <p:stCondLst>
                        <p:cond delay="0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589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0" fill="hold">
                      <p:stCondLst>
                        <p:cond delay="0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</p:childTnLst>
        </p:cTn>
      </p:par>
    </p:tnLst>
    <p:bldLst>
      <p:bldP spid="47" grpId="0" animBg="1"/>
      <p:bldP spid="61" grpId="0"/>
      <p:bldP spid="72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F8405-6518-4BEB-B0E0-6B04DEA1ED3D}"/>
              </a:ext>
            </a:extLst>
          </p:cNvPr>
          <p:cNvSpPr/>
          <p:nvPr/>
        </p:nvSpPr>
        <p:spPr>
          <a:xfrm>
            <a:off x="1217714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0C0F9-B654-4EE4-A91D-20B274EF6CDB}"/>
              </a:ext>
            </a:extLst>
          </p:cNvPr>
          <p:cNvSpPr/>
          <p:nvPr/>
        </p:nvSpPr>
        <p:spPr>
          <a:xfrm>
            <a:off x="1682095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1412B-BB38-4BFB-9261-55579FFBEA08}"/>
              </a:ext>
            </a:extLst>
          </p:cNvPr>
          <p:cNvSpPr/>
          <p:nvPr/>
        </p:nvSpPr>
        <p:spPr>
          <a:xfrm>
            <a:off x="214647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A4EB8-7E21-4B39-A719-0200FBA44D9E}"/>
              </a:ext>
            </a:extLst>
          </p:cNvPr>
          <p:cNvSpPr/>
          <p:nvPr/>
        </p:nvSpPr>
        <p:spPr>
          <a:xfrm>
            <a:off x="2610857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60EA7-9A05-4EAA-A371-595B06E3DD1B}"/>
              </a:ext>
            </a:extLst>
          </p:cNvPr>
          <p:cNvSpPr/>
          <p:nvPr/>
        </p:nvSpPr>
        <p:spPr>
          <a:xfrm>
            <a:off x="3075238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65E8E-A66B-4926-B913-283506AF1B18}"/>
              </a:ext>
            </a:extLst>
          </p:cNvPr>
          <p:cNvSpPr/>
          <p:nvPr/>
        </p:nvSpPr>
        <p:spPr>
          <a:xfrm>
            <a:off x="3543823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395CD-224C-4A07-84A8-4358F978436D}"/>
              </a:ext>
            </a:extLst>
          </p:cNvPr>
          <p:cNvSpPr/>
          <p:nvPr/>
        </p:nvSpPr>
        <p:spPr>
          <a:xfrm>
            <a:off x="4007732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44F43-74ED-41FD-B521-62307249C57F}"/>
              </a:ext>
            </a:extLst>
          </p:cNvPr>
          <p:cNvSpPr/>
          <p:nvPr/>
        </p:nvSpPr>
        <p:spPr>
          <a:xfrm>
            <a:off x="4471641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C876E-6F5A-4744-997A-A9890C7B5D3B}"/>
              </a:ext>
            </a:extLst>
          </p:cNvPr>
          <p:cNvSpPr/>
          <p:nvPr/>
        </p:nvSpPr>
        <p:spPr>
          <a:xfrm>
            <a:off x="4936966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68DBD-A70C-4DDD-A9A8-0D529AE91DE5}"/>
              </a:ext>
            </a:extLst>
          </p:cNvPr>
          <p:cNvSpPr/>
          <p:nvPr/>
        </p:nvSpPr>
        <p:spPr>
          <a:xfrm>
            <a:off x="5397499" y="4047174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E84ED-0296-49DE-8263-267033305E17}"/>
              </a:ext>
            </a:extLst>
          </p:cNvPr>
          <p:cNvSpPr/>
          <p:nvPr/>
        </p:nvSpPr>
        <p:spPr>
          <a:xfrm>
            <a:off x="1321685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27D1E5-F34C-4551-B804-6AEF0F1AB0BE}"/>
              </a:ext>
            </a:extLst>
          </p:cNvPr>
          <p:cNvSpPr/>
          <p:nvPr/>
        </p:nvSpPr>
        <p:spPr>
          <a:xfrm>
            <a:off x="1786066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F355D-6FE5-489C-BF0C-DA33E679DEC3}"/>
              </a:ext>
            </a:extLst>
          </p:cNvPr>
          <p:cNvSpPr/>
          <p:nvPr/>
        </p:nvSpPr>
        <p:spPr>
          <a:xfrm>
            <a:off x="225044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62DAE-95D5-4E7F-B326-76A177CCDDF2}"/>
              </a:ext>
            </a:extLst>
          </p:cNvPr>
          <p:cNvSpPr/>
          <p:nvPr/>
        </p:nvSpPr>
        <p:spPr>
          <a:xfrm>
            <a:off x="2714828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2A6850-3B2B-4941-B0FD-EF308496AFF6}"/>
              </a:ext>
            </a:extLst>
          </p:cNvPr>
          <p:cNvSpPr/>
          <p:nvPr/>
        </p:nvSpPr>
        <p:spPr>
          <a:xfrm>
            <a:off x="3179209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434F3-8A82-43FF-B9A5-AE3B24787DE6}"/>
              </a:ext>
            </a:extLst>
          </p:cNvPr>
          <p:cNvSpPr/>
          <p:nvPr/>
        </p:nvSpPr>
        <p:spPr>
          <a:xfrm>
            <a:off x="3647794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3CACEB-FBAC-4620-9D83-44A4FEBCAA77}"/>
              </a:ext>
            </a:extLst>
          </p:cNvPr>
          <p:cNvSpPr/>
          <p:nvPr/>
        </p:nvSpPr>
        <p:spPr>
          <a:xfrm>
            <a:off x="4111703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A18D27-B3D6-4964-8724-949D856E6115}"/>
              </a:ext>
            </a:extLst>
          </p:cNvPr>
          <p:cNvSpPr/>
          <p:nvPr/>
        </p:nvSpPr>
        <p:spPr>
          <a:xfrm>
            <a:off x="4575612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2387A-529B-4817-A325-C232F8A7E289}"/>
              </a:ext>
            </a:extLst>
          </p:cNvPr>
          <p:cNvSpPr/>
          <p:nvPr/>
        </p:nvSpPr>
        <p:spPr>
          <a:xfrm>
            <a:off x="5040937" y="454048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C81DC-31DE-49C7-9ACE-A84F1B9E62A7}"/>
              </a:ext>
            </a:extLst>
          </p:cNvPr>
          <p:cNvSpPr/>
          <p:nvPr/>
        </p:nvSpPr>
        <p:spPr>
          <a:xfrm>
            <a:off x="1430941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67C835-56EA-467D-AFE8-DB88C41FB5BD}"/>
              </a:ext>
            </a:extLst>
          </p:cNvPr>
          <p:cNvSpPr/>
          <p:nvPr/>
        </p:nvSpPr>
        <p:spPr>
          <a:xfrm>
            <a:off x="1895322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007BA-279D-4615-A98E-2BEDB9EBDB6F}"/>
              </a:ext>
            </a:extLst>
          </p:cNvPr>
          <p:cNvSpPr/>
          <p:nvPr/>
        </p:nvSpPr>
        <p:spPr>
          <a:xfrm>
            <a:off x="2359703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0BC02D-DC77-4FE9-87FE-F4B6CE8B774D}"/>
              </a:ext>
            </a:extLst>
          </p:cNvPr>
          <p:cNvSpPr/>
          <p:nvPr/>
        </p:nvSpPr>
        <p:spPr>
          <a:xfrm>
            <a:off x="2824084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67FD69-F67D-49BE-BEC1-E57E9948A8CE}"/>
              </a:ext>
            </a:extLst>
          </p:cNvPr>
          <p:cNvSpPr/>
          <p:nvPr/>
        </p:nvSpPr>
        <p:spPr>
          <a:xfrm>
            <a:off x="3288465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B34FA6-5CDE-45A3-9274-81E9DD2BC649}"/>
              </a:ext>
            </a:extLst>
          </p:cNvPr>
          <p:cNvSpPr/>
          <p:nvPr/>
        </p:nvSpPr>
        <p:spPr>
          <a:xfrm>
            <a:off x="3757050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79B066-C547-4201-9931-A4FCF57FA27C}"/>
              </a:ext>
            </a:extLst>
          </p:cNvPr>
          <p:cNvSpPr/>
          <p:nvPr/>
        </p:nvSpPr>
        <p:spPr>
          <a:xfrm>
            <a:off x="4220959" y="5016720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2CDCC-B811-4784-8C31-017D750603DB}"/>
              </a:ext>
            </a:extLst>
          </p:cNvPr>
          <p:cNvSpPr/>
          <p:nvPr/>
        </p:nvSpPr>
        <p:spPr>
          <a:xfrm>
            <a:off x="1171418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F2A751-BF02-4492-B78D-ACF1A7FEC216}"/>
              </a:ext>
            </a:extLst>
          </p:cNvPr>
          <p:cNvSpPr/>
          <p:nvPr/>
        </p:nvSpPr>
        <p:spPr>
          <a:xfrm>
            <a:off x="1635799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2059D9-D097-49A1-9C1C-93EFFA63FDD3}"/>
              </a:ext>
            </a:extLst>
          </p:cNvPr>
          <p:cNvSpPr/>
          <p:nvPr/>
        </p:nvSpPr>
        <p:spPr>
          <a:xfrm>
            <a:off x="210018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E9F24B-9C7D-4338-859B-F70E76B6B10D}"/>
              </a:ext>
            </a:extLst>
          </p:cNvPr>
          <p:cNvSpPr/>
          <p:nvPr/>
        </p:nvSpPr>
        <p:spPr>
          <a:xfrm>
            <a:off x="2564561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815187-61D2-4EBC-AEBB-015F8036B2F3}"/>
              </a:ext>
            </a:extLst>
          </p:cNvPr>
          <p:cNvSpPr/>
          <p:nvPr/>
        </p:nvSpPr>
        <p:spPr>
          <a:xfrm>
            <a:off x="3028942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9A1E2-5B8A-40E7-8536-C0645173FED4}"/>
              </a:ext>
            </a:extLst>
          </p:cNvPr>
          <p:cNvSpPr/>
          <p:nvPr/>
        </p:nvSpPr>
        <p:spPr>
          <a:xfrm>
            <a:off x="3497527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ACCE85-62CE-4A2A-BDFF-94ABD0C5AAF4}"/>
              </a:ext>
            </a:extLst>
          </p:cNvPr>
          <p:cNvSpPr/>
          <p:nvPr/>
        </p:nvSpPr>
        <p:spPr>
          <a:xfrm>
            <a:off x="3961436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9406C-91CD-483A-B86A-C3BC1ACB5FDE}"/>
              </a:ext>
            </a:extLst>
          </p:cNvPr>
          <p:cNvSpPr/>
          <p:nvPr/>
        </p:nvSpPr>
        <p:spPr>
          <a:xfrm>
            <a:off x="4425345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80133-D25F-4725-BE21-C043E3D01234}"/>
              </a:ext>
            </a:extLst>
          </p:cNvPr>
          <p:cNvSpPr/>
          <p:nvPr/>
        </p:nvSpPr>
        <p:spPr>
          <a:xfrm>
            <a:off x="4890670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E6CD1D-A4C2-4272-9045-DA44AA9233C6}"/>
              </a:ext>
            </a:extLst>
          </p:cNvPr>
          <p:cNvSpPr/>
          <p:nvPr/>
        </p:nvSpPr>
        <p:spPr>
          <a:xfrm>
            <a:off x="5351203" y="5753356"/>
            <a:ext cx="324000" cy="252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E5E9FD-45A5-4831-AB09-8E0FCE566FDD}"/>
              </a:ext>
            </a:extLst>
          </p:cNvPr>
          <p:cNvGrpSpPr/>
          <p:nvPr/>
        </p:nvGrpSpPr>
        <p:grpSpPr>
          <a:xfrm>
            <a:off x="8545989" y="2984740"/>
            <a:ext cx="753374" cy="2951673"/>
            <a:chOff x="8545989" y="2984740"/>
            <a:chExt cx="753374" cy="295167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829F7A-FFAD-404F-A26A-E59964E085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2676" y="2984740"/>
              <a:ext cx="8626" cy="295167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65DDC9-38FF-474B-9193-36EF4B7BFE69}"/>
                </a:ext>
              </a:extLst>
            </p:cNvPr>
            <p:cNvCxnSpPr>
              <a:cxnSpLocks/>
            </p:cNvCxnSpPr>
            <p:nvPr/>
          </p:nvCxnSpPr>
          <p:spPr>
            <a:xfrm>
              <a:off x="8545989" y="5936413"/>
              <a:ext cx="75337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B1F1D3-B51C-42C6-8B2D-0B6118112B5D}"/>
              </a:ext>
            </a:extLst>
          </p:cNvPr>
          <p:cNvGrpSpPr/>
          <p:nvPr/>
        </p:nvGrpSpPr>
        <p:grpSpPr>
          <a:xfrm>
            <a:off x="8893917" y="3014933"/>
            <a:ext cx="1889104" cy="760202"/>
            <a:chOff x="8893917" y="3014933"/>
            <a:chExt cx="1889104" cy="76020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0BDF36-05C4-47B5-809A-CFC0BA0A50A8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21" y="3037576"/>
              <a:ext cx="0" cy="73755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AA8B31-0B33-4EFA-81DC-8E1B3E9B16F7}"/>
                </a:ext>
              </a:extLst>
            </p:cNvPr>
            <p:cNvCxnSpPr>
              <a:cxnSpLocks/>
            </p:cNvCxnSpPr>
            <p:nvPr/>
          </p:nvCxnSpPr>
          <p:spPr>
            <a:xfrm>
              <a:off x="8893917" y="3014933"/>
              <a:ext cx="1889104" cy="452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B9DC3-BCE7-4877-AB4A-B2D8CBEE4BA7}"/>
              </a:ext>
            </a:extLst>
          </p:cNvPr>
          <p:cNvGrpSpPr/>
          <p:nvPr/>
        </p:nvGrpSpPr>
        <p:grpSpPr>
          <a:xfrm>
            <a:off x="10554418" y="3779753"/>
            <a:ext cx="457205" cy="1258073"/>
            <a:chOff x="10554418" y="3779753"/>
            <a:chExt cx="457205" cy="125807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9E3AFEC-2601-4268-A754-3A21EE084168}"/>
                </a:ext>
              </a:extLst>
            </p:cNvPr>
            <p:cNvSpPr/>
            <p:nvPr/>
          </p:nvSpPr>
          <p:spPr>
            <a:xfrm>
              <a:off x="10554418" y="3779753"/>
              <a:ext cx="457205" cy="44857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B1E7DC-5E05-4517-830D-C4059D5CECB5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28327"/>
              <a:ext cx="0" cy="8094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D8F55F-8A63-485B-8D25-79FA24442DB9}"/>
              </a:ext>
            </a:extLst>
          </p:cNvPr>
          <p:cNvGrpSpPr/>
          <p:nvPr/>
        </p:nvGrpSpPr>
        <p:grpSpPr>
          <a:xfrm>
            <a:off x="10317189" y="4228327"/>
            <a:ext cx="940284" cy="345749"/>
            <a:chOff x="10317189" y="4228327"/>
            <a:chExt cx="940284" cy="34574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4C332F-93FC-43E5-9522-9BB6DAFCBE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019" y="4232561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EDBE6-0D0C-4575-BB79-76E3C497D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7189" y="4228327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FFB65A-0C66-46A9-90E4-18DE62FA0E08}"/>
              </a:ext>
            </a:extLst>
          </p:cNvPr>
          <p:cNvGrpSpPr/>
          <p:nvPr/>
        </p:nvGrpSpPr>
        <p:grpSpPr>
          <a:xfrm>
            <a:off x="10325814" y="5016720"/>
            <a:ext cx="940282" cy="343134"/>
            <a:chOff x="10325814" y="5016720"/>
            <a:chExt cx="940282" cy="3431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F6CFE20-29EB-407E-91E0-DBFCAD4121D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642" y="5018339"/>
              <a:ext cx="474454" cy="3415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DC5B04-21CF-45FE-ADA5-9344B179A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5814" y="5016720"/>
              <a:ext cx="457208" cy="3398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A33A80F-6F6A-461C-B8BA-61398A108822}"/>
              </a:ext>
            </a:extLst>
          </p:cNvPr>
          <p:cNvSpPr/>
          <p:nvPr/>
        </p:nvSpPr>
        <p:spPr>
          <a:xfrm>
            <a:off x="8577323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C2A94F-6350-4B15-8BDD-9951058A9FCF}"/>
              </a:ext>
            </a:extLst>
          </p:cNvPr>
          <p:cNvSpPr/>
          <p:nvPr/>
        </p:nvSpPr>
        <p:spPr>
          <a:xfrm>
            <a:off x="9087930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2F3463-3AB6-49D3-B995-60084B967431}"/>
              </a:ext>
            </a:extLst>
          </p:cNvPr>
          <p:cNvSpPr/>
          <p:nvPr/>
        </p:nvSpPr>
        <p:spPr>
          <a:xfrm>
            <a:off x="10619751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D28FBC-DA2F-42D2-A59F-C275D48E06F8}"/>
              </a:ext>
            </a:extLst>
          </p:cNvPr>
          <p:cNvSpPr/>
          <p:nvPr/>
        </p:nvSpPr>
        <p:spPr>
          <a:xfrm>
            <a:off x="9598537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155CC1-C642-4A33-B502-37E6C054DF87}"/>
              </a:ext>
            </a:extLst>
          </p:cNvPr>
          <p:cNvSpPr/>
          <p:nvPr/>
        </p:nvSpPr>
        <p:spPr>
          <a:xfrm>
            <a:off x="10109144" y="6443932"/>
            <a:ext cx="307763" cy="23291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tx1"/>
                  </a:solidFill>
                </a:ln>
                <a:solidFill>
                  <a:srgbClr val="7DC332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5E1A17-9A05-4B51-80A8-F6FBAC171881}"/>
              </a:ext>
            </a:extLst>
          </p:cNvPr>
          <p:cNvSpPr txBox="1"/>
          <p:nvPr/>
        </p:nvSpPr>
        <p:spPr>
          <a:xfrm>
            <a:off x="1664703" y="336811"/>
            <a:ext cx="886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 5: Tên của vị vua cuối thời nhà Thanh ?</a:t>
            </a:r>
            <a:endParaRPr lang="en-US" sz="32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CB1C2-8106-4932-BEB7-8F39A86B6851}"/>
              </a:ext>
            </a:extLst>
          </p:cNvPr>
          <p:cNvSpPr txBox="1"/>
          <p:nvPr/>
        </p:nvSpPr>
        <p:spPr>
          <a:xfrm>
            <a:off x="1228432" y="1445039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7DC3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 án gồm 7 chữ cái</a:t>
            </a:r>
            <a:endParaRPr lang="en-US" sz="2800">
              <a:solidFill>
                <a:srgbClr val="7DC3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911938-7722-4241-87E5-803BEEA6B7F0}"/>
              </a:ext>
            </a:extLst>
          </p:cNvPr>
          <p:cNvCxnSpPr>
            <a:cxnSpLocks/>
          </p:cNvCxnSpPr>
          <p:nvPr/>
        </p:nvCxnSpPr>
        <p:spPr>
          <a:xfrm>
            <a:off x="1552306" y="2867506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DBE2B3-DDC6-48EC-AA3C-C6227B7655D9}"/>
              </a:ext>
            </a:extLst>
          </p:cNvPr>
          <p:cNvCxnSpPr>
            <a:cxnSpLocks/>
          </p:cNvCxnSpPr>
          <p:nvPr/>
        </p:nvCxnSpPr>
        <p:spPr>
          <a:xfrm>
            <a:off x="1934335" y="2867506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2158AB-7B4C-46A3-A884-BB9460E73545}"/>
              </a:ext>
            </a:extLst>
          </p:cNvPr>
          <p:cNvCxnSpPr>
            <a:cxnSpLocks/>
          </p:cNvCxnSpPr>
          <p:nvPr/>
        </p:nvCxnSpPr>
        <p:spPr>
          <a:xfrm>
            <a:off x="2330801" y="2867506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0E9DFB-7937-4C87-A8A7-BB041726F938}"/>
              </a:ext>
            </a:extLst>
          </p:cNvPr>
          <p:cNvCxnSpPr>
            <a:cxnSpLocks/>
          </p:cNvCxnSpPr>
          <p:nvPr/>
        </p:nvCxnSpPr>
        <p:spPr>
          <a:xfrm>
            <a:off x="3076324" y="286630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2BD0F7-4EC7-4E27-AB03-06D769A1CAB2}"/>
              </a:ext>
            </a:extLst>
          </p:cNvPr>
          <p:cNvCxnSpPr>
            <a:cxnSpLocks/>
          </p:cNvCxnSpPr>
          <p:nvPr/>
        </p:nvCxnSpPr>
        <p:spPr>
          <a:xfrm>
            <a:off x="3467859" y="286630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3114DD-210D-4320-9A38-1DB67F48B362}"/>
              </a:ext>
            </a:extLst>
          </p:cNvPr>
          <p:cNvCxnSpPr>
            <a:cxnSpLocks/>
          </p:cNvCxnSpPr>
          <p:nvPr/>
        </p:nvCxnSpPr>
        <p:spPr>
          <a:xfrm>
            <a:off x="3855394" y="286630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4E49985-CB54-4DC9-B539-301EF62BE427}"/>
              </a:ext>
            </a:extLst>
          </p:cNvPr>
          <p:cNvCxnSpPr>
            <a:cxnSpLocks/>
          </p:cNvCxnSpPr>
          <p:nvPr/>
        </p:nvCxnSpPr>
        <p:spPr>
          <a:xfrm>
            <a:off x="4238353" y="2866305"/>
            <a:ext cx="324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3907F19-F445-41F5-9567-1CE39B6283DB}"/>
              </a:ext>
            </a:extLst>
          </p:cNvPr>
          <p:cNvSpPr txBox="1"/>
          <p:nvPr/>
        </p:nvSpPr>
        <p:spPr>
          <a:xfrm>
            <a:off x="1514928" y="2317514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P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12B77-2856-4A0C-8D41-18A5DE31F177}"/>
              </a:ext>
            </a:extLst>
          </p:cNvPr>
          <p:cNvSpPr txBox="1"/>
          <p:nvPr/>
        </p:nvSpPr>
        <p:spPr>
          <a:xfrm>
            <a:off x="1874469" y="231751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H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565F0D-32E5-4304-B77B-56D0C360E1A4}"/>
              </a:ext>
            </a:extLst>
          </p:cNvPr>
          <p:cNvSpPr txBox="1"/>
          <p:nvPr/>
        </p:nvSpPr>
        <p:spPr>
          <a:xfrm>
            <a:off x="2258335" y="2317514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O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46CBD3-8C5D-40D1-94D0-FDDABA28D943}"/>
              </a:ext>
            </a:extLst>
          </p:cNvPr>
          <p:cNvSpPr txBox="1"/>
          <p:nvPr/>
        </p:nvSpPr>
        <p:spPr>
          <a:xfrm>
            <a:off x="3005628" y="231751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N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423F45-69AF-41FC-8840-36848A4BFD22}"/>
              </a:ext>
            </a:extLst>
          </p:cNvPr>
          <p:cNvSpPr txBox="1"/>
          <p:nvPr/>
        </p:nvSpPr>
        <p:spPr>
          <a:xfrm>
            <a:off x="3400076" y="232563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G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3C528-6F51-41BD-A630-784BCF8AFEF5}"/>
              </a:ext>
            </a:extLst>
          </p:cNvPr>
          <p:cNvSpPr txBox="1"/>
          <p:nvPr/>
        </p:nvSpPr>
        <p:spPr>
          <a:xfrm>
            <a:off x="3790083" y="2325636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H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1091BA-D37B-403F-879D-0CA852D3D11E}"/>
              </a:ext>
            </a:extLst>
          </p:cNvPr>
          <p:cNvSpPr txBox="1"/>
          <p:nvPr/>
        </p:nvSpPr>
        <p:spPr>
          <a:xfrm>
            <a:off x="4283103" y="231751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solidFill>
                  <a:srgbClr val="7DC332"/>
                </a:solidFill>
              </a:rPr>
              <a:t>I</a:t>
            </a:r>
            <a:endParaRPr lang="en-US" sz="3600">
              <a:solidFill>
                <a:srgbClr val="7DC332"/>
              </a:solidFill>
            </a:endParaRPr>
          </a:p>
        </p:txBody>
      </p:sp>
      <p:sp>
        <p:nvSpPr>
          <p:cNvPr id="75" name="Arrow: Right 74">
            <a:hlinkClick r:id="rId3" action="ppaction://hlinksldjump"/>
            <a:extLst>
              <a:ext uri="{FF2B5EF4-FFF2-40B4-BE49-F238E27FC236}">
                <a16:creationId xmlns:a16="http://schemas.microsoft.com/office/drawing/2014/main" id="{BC60F0FB-17C4-40DB-ACF8-2B6E25E11A21}"/>
              </a:ext>
            </a:extLst>
          </p:cNvPr>
          <p:cNvSpPr/>
          <p:nvPr/>
        </p:nvSpPr>
        <p:spPr>
          <a:xfrm>
            <a:off x="11627224" y="6409426"/>
            <a:ext cx="564776" cy="44857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7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4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0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2" fill="hold">
                      <p:stCondLst>
                        <p:cond delay="0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1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9" fill="hold">
                      <p:stCondLst>
                        <p:cond delay="0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25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6" fill="hold">
                      <p:stCondLst>
                        <p:cond delay="0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3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1" fill="hold">
                      <p:stCondLst>
                        <p:cond delay="0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3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6" fill="hold">
                      <p:stCondLst>
                        <p:cond delay="0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4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1" fill="hold">
                      <p:stCondLst>
                        <p:cond delay="0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4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6" fill="hold">
                      <p:stCondLst>
                        <p:cond delay="0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74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427</Words>
  <Application>Microsoft Office PowerPoint</Application>
  <PresentationFormat>Widescreen</PresentationFormat>
  <Paragraphs>293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Hậu Nguyễn</dc:creator>
  <cp:lastModifiedBy>Hậu Nguyễn</cp:lastModifiedBy>
  <cp:revision>1</cp:revision>
  <dcterms:created xsi:type="dcterms:W3CDTF">2022-09-06T04:11:21Z</dcterms:created>
  <dcterms:modified xsi:type="dcterms:W3CDTF">2022-09-06T08:42:39Z</dcterms:modified>
</cp:coreProperties>
</file>