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DA7DA-8B51-499C-ABD3-2BF65522F1B0}" v="461" dt="2023-01-10T17:37:1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BCAAE-8D26-4475-8863-5B72E4DF4A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B4B7-F01C-4F27-B282-A9525AFAE9DB}">
      <dgm:prSet/>
      <dgm:spPr/>
      <dgm:t>
        <a:bodyPr/>
        <a:lstStyle/>
        <a:p>
          <a:r>
            <a:rPr lang="en-GB" b="1" dirty="0"/>
            <a:t>Language used:</a:t>
          </a:r>
          <a:r>
            <a:rPr lang="en-GB" dirty="0"/>
            <a:t> C++</a:t>
          </a:r>
          <a:endParaRPr lang="en-US" dirty="0"/>
        </a:p>
      </dgm:t>
    </dgm:pt>
    <dgm:pt modelId="{6B3FE3CC-54F5-4706-BAA9-D829F0621C3F}" type="parTrans" cxnId="{036F8E2B-B71B-4F1C-9503-D9D54FEF0BE2}">
      <dgm:prSet/>
      <dgm:spPr/>
      <dgm:t>
        <a:bodyPr/>
        <a:lstStyle/>
        <a:p>
          <a:endParaRPr lang="en-US"/>
        </a:p>
      </dgm:t>
    </dgm:pt>
    <dgm:pt modelId="{DA0C28AD-A42F-481E-8EAA-19B38A090510}" type="sibTrans" cxnId="{036F8E2B-B71B-4F1C-9503-D9D54FEF0BE2}">
      <dgm:prSet/>
      <dgm:spPr/>
      <dgm:t>
        <a:bodyPr/>
        <a:lstStyle/>
        <a:p>
          <a:endParaRPr lang="en-US"/>
        </a:p>
      </dgm:t>
    </dgm:pt>
    <dgm:pt modelId="{E457E3EC-6CC1-466F-BA8D-666C4FBF9BD3}">
      <dgm:prSet/>
      <dgm:spPr/>
      <dgm:t>
        <a:bodyPr/>
        <a:lstStyle/>
        <a:p>
          <a:r>
            <a:rPr lang="en-GB" b="1" dirty="0"/>
            <a:t>Coding Tool used:</a:t>
          </a:r>
          <a:r>
            <a:rPr lang="en-GB" dirty="0"/>
            <a:t> Visual Studio Code</a:t>
          </a:r>
          <a:endParaRPr lang="en-US" dirty="0"/>
        </a:p>
      </dgm:t>
    </dgm:pt>
    <dgm:pt modelId="{A6FAB844-AB38-466B-82D3-141FF425C2E7}" type="parTrans" cxnId="{66FD5BB3-B15B-4A92-96FE-2335AB7BD86B}">
      <dgm:prSet/>
      <dgm:spPr/>
      <dgm:t>
        <a:bodyPr/>
        <a:lstStyle/>
        <a:p>
          <a:endParaRPr lang="en-US"/>
        </a:p>
      </dgm:t>
    </dgm:pt>
    <dgm:pt modelId="{2078F542-6F4C-4071-A08B-9BCCD5AC73C8}" type="sibTrans" cxnId="{66FD5BB3-B15B-4A92-96FE-2335AB7BD86B}">
      <dgm:prSet/>
      <dgm:spPr/>
      <dgm:t>
        <a:bodyPr/>
        <a:lstStyle/>
        <a:p>
          <a:endParaRPr lang="en-US"/>
        </a:p>
      </dgm:t>
    </dgm:pt>
    <dgm:pt modelId="{F8CAF45A-1C31-45D0-AF61-7917FD590A82}">
      <dgm:prSet/>
      <dgm:spPr/>
      <dgm:t>
        <a:bodyPr/>
        <a:lstStyle/>
        <a:p>
          <a:r>
            <a:rPr lang="en-GB" b="1" dirty="0"/>
            <a:t>Concepts used: </a:t>
          </a:r>
          <a:r>
            <a:rPr lang="en-GB" dirty="0"/>
            <a:t>Arrays</a:t>
          </a:r>
          <a:endParaRPr lang="en-US" dirty="0"/>
        </a:p>
      </dgm:t>
    </dgm:pt>
    <dgm:pt modelId="{D8A929B8-3634-4F4B-A014-732883D739E0}" type="parTrans" cxnId="{9F55F102-0D7C-4920-9610-4995308CB3A3}">
      <dgm:prSet/>
      <dgm:spPr/>
      <dgm:t>
        <a:bodyPr/>
        <a:lstStyle/>
        <a:p>
          <a:endParaRPr lang="en-US"/>
        </a:p>
      </dgm:t>
    </dgm:pt>
    <dgm:pt modelId="{3AA3C51D-AF2B-41CA-BF11-61F00321A38A}" type="sibTrans" cxnId="{9F55F102-0D7C-4920-9610-4995308CB3A3}">
      <dgm:prSet/>
      <dgm:spPr/>
      <dgm:t>
        <a:bodyPr/>
        <a:lstStyle/>
        <a:p>
          <a:endParaRPr lang="en-US"/>
        </a:p>
      </dgm:t>
    </dgm:pt>
    <dgm:pt modelId="{9DCF7C5D-EEB2-4B8C-A899-566742DE3275}" type="pres">
      <dgm:prSet presAssocID="{F81BCAAE-8D26-4475-8863-5B72E4DF4A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F2BB98-9B19-4F48-A4B6-19537E42024A}" type="pres">
      <dgm:prSet presAssocID="{C1C8B4B7-F01C-4F27-B282-A9525AFAE9DB}" presName="hierRoot1" presStyleCnt="0"/>
      <dgm:spPr/>
    </dgm:pt>
    <dgm:pt modelId="{7AC328FB-7B67-4176-8124-E9B3552ECB25}" type="pres">
      <dgm:prSet presAssocID="{C1C8B4B7-F01C-4F27-B282-A9525AFAE9DB}" presName="composite" presStyleCnt="0"/>
      <dgm:spPr/>
    </dgm:pt>
    <dgm:pt modelId="{84D37931-26AC-4368-8158-E2DF247A8849}" type="pres">
      <dgm:prSet presAssocID="{C1C8B4B7-F01C-4F27-B282-A9525AFAE9DB}" presName="background" presStyleLbl="node0" presStyleIdx="0" presStyleCnt="3"/>
      <dgm:spPr/>
    </dgm:pt>
    <dgm:pt modelId="{E2C64A20-99B4-4F8B-B518-081380A2299C}" type="pres">
      <dgm:prSet presAssocID="{C1C8B4B7-F01C-4F27-B282-A9525AFAE9DB}" presName="text" presStyleLbl="fgAcc0" presStyleIdx="0" presStyleCnt="3">
        <dgm:presLayoutVars>
          <dgm:chPref val="3"/>
        </dgm:presLayoutVars>
      </dgm:prSet>
      <dgm:spPr/>
    </dgm:pt>
    <dgm:pt modelId="{40416266-C530-474B-AA9C-53D09FF26FF2}" type="pres">
      <dgm:prSet presAssocID="{C1C8B4B7-F01C-4F27-B282-A9525AFAE9DB}" presName="hierChild2" presStyleCnt="0"/>
      <dgm:spPr/>
    </dgm:pt>
    <dgm:pt modelId="{479515DD-93EE-4E1B-BBE8-AEE5032CA021}" type="pres">
      <dgm:prSet presAssocID="{E457E3EC-6CC1-466F-BA8D-666C4FBF9BD3}" presName="hierRoot1" presStyleCnt="0"/>
      <dgm:spPr/>
    </dgm:pt>
    <dgm:pt modelId="{CAF6143E-E632-4357-9F4A-7C2D23829C58}" type="pres">
      <dgm:prSet presAssocID="{E457E3EC-6CC1-466F-BA8D-666C4FBF9BD3}" presName="composite" presStyleCnt="0"/>
      <dgm:spPr/>
    </dgm:pt>
    <dgm:pt modelId="{C7A79BB5-C6BA-47E5-8EA8-25440E132C20}" type="pres">
      <dgm:prSet presAssocID="{E457E3EC-6CC1-466F-BA8D-666C4FBF9BD3}" presName="background" presStyleLbl="node0" presStyleIdx="1" presStyleCnt="3"/>
      <dgm:spPr/>
    </dgm:pt>
    <dgm:pt modelId="{469153BA-BD91-4EFF-BD3F-7F6F60313D9E}" type="pres">
      <dgm:prSet presAssocID="{E457E3EC-6CC1-466F-BA8D-666C4FBF9BD3}" presName="text" presStyleLbl="fgAcc0" presStyleIdx="1" presStyleCnt="3">
        <dgm:presLayoutVars>
          <dgm:chPref val="3"/>
        </dgm:presLayoutVars>
      </dgm:prSet>
      <dgm:spPr/>
    </dgm:pt>
    <dgm:pt modelId="{5C0E6576-2B68-425F-B367-BF4FCBA3665D}" type="pres">
      <dgm:prSet presAssocID="{E457E3EC-6CC1-466F-BA8D-666C4FBF9BD3}" presName="hierChild2" presStyleCnt="0"/>
      <dgm:spPr/>
    </dgm:pt>
    <dgm:pt modelId="{0B889ADB-F987-44DB-A492-5819F30B35DC}" type="pres">
      <dgm:prSet presAssocID="{F8CAF45A-1C31-45D0-AF61-7917FD590A82}" presName="hierRoot1" presStyleCnt="0"/>
      <dgm:spPr/>
    </dgm:pt>
    <dgm:pt modelId="{A6B9AEFA-DE68-4EF6-B2F7-216A5E1326B0}" type="pres">
      <dgm:prSet presAssocID="{F8CAF45A-1C31-45D0-AF61-7917FD590A82}" presName="composite" presStyleCnt="0"/>
      <dgm:spPr/>
    </dgm:pt>
    <dgm:pt modelId="{E72ADC20-2B6F-4090-8A03-BCC499CEE93B}" type="pres">
      <dgm:prSet presAssocID="{F8CAF45A-1C31-45D0-AF61-7917FD590A82}" presName="background" presStyleLbl="node0" presStyleIdx="2" presStyleCnt="3"/>
      <dgm:spPr/>
    </dgm:pt>
    <dgm:pt modelId="{B2310C75-F531-4710-8722-CC7D1435A703}" type="pres">
      <dgm:prSet presAssocID="{F8CAF45A-1C31-45D0-AF61-7917FD590A82}" presName="text" presStyleLbl="fgAcc0" presStyleIdx="2" presStyleCnt="3">
        <dgm:presLayoutVars>
          <dgm:chPref val="3"/>
        </dgm:presLayoutVars>
      </dgm:prSet>
      <dgm:spPr/>
    </dgm:pt>
    <dgm:pt modelId="{BD234CAE-AE07-437E-949B-2D58A21AFEC7}" type="pres">
      <dgm:prSet presAssocID="{F8CAF45A-1C31-45D0-AF61-7917FD590A82}" presName="hierChild2" presStyleCnt="0"/>
      <dgm:spPr/>
    </dgm:pt>
  </dgm:ptLst>
  <dgm:cxnLst>
    <dgm:cxn modelId="{9F55F102-0D7C-4920-9610-4995308CB3A3}" srcId="{F81BCAAE-8D26-4475-8863-5B72E4DF4A5F}" destId="{F8CAF45A-1C31-45D0-AF61-7917FD590A82}" srcOrd="2" destOrd="0" parTransId="{D8A929B8-3634-4F4B-A014-732883D739E0}" sibTransId="{3AA3C51D-AF2B-41CA-BF11-61F00321A38A}"/>
    <dgm:cxn modelId="{AE949726-0544-4DDD-A703-078CCCCD0647}" type="presOf" srcId="{F81BCAAE-8D26-4475-8863-5B72E4DF4A5F}" destId="{9DCF7C5D-EEB2-4B8C-A899-566742DE3275}" srcOrd="0" destOrd="0" presId="urn:microsoft.com/office/officeart/2005/8/layout/hierarchy1"/>
    <dgm:cxn modelId="{036F8E2B-B71B-4F1C-9503-D9D54FEF0BE2}" srcId="{F81BCAAE-8D26-4475-8863-5B72E4DF4A5F}" destId="{C1C8B4B7-F01C-4F27-B282-A9525AFAE9DB}" srcOrd="0" destOrd="0" parTransId="{6B3FE3CC-54F5-4706-BAA9-D829F0621C3F}" sibTransId="{DA0C28AD-A42F-481E-8EAA-19B38A090510}"/>
    <dgm:cxn modelId="{90E38061-4B06-45E3-A0DB-961CD5E8AEC7}" type="presOf" srcId="{E457E3EC-6CC1-466F-BA8D-666C4FBF9BD3}" destId="{469153BA-BD91-4EFF-BD3F-7F6F60313D9E}" srcOrd="0" destOrd="0" presId="urn:microsoft.com/office/officeart/2005/8/layout/hierarchy1"/>
    <dgm:cxn modelId="{5EBC9195-5534-4246-BA01-A622C1D613FC}" type="presOf" srcId="{F8CAF45A-1C31-45D0-AF61-7917FD590A82}" destId="{B2310C75-F531-4710-8722-CC7D1435A703}" srcOrd="0" destOrd="0" presId="urn:microsoft.com/office/officeart/2005/8/layout/hierarchy1"/>
    <dgm:cxn modelId="{2EB4F5A8-DDF3-4600-AA78-47D03792597B}" type="presOf" srcId="{C1C8B4B7-F01C-4F27-B282-A9525AFAE9DB}" destId="{E2C64A20-99B4-4F8B-B518-081380A2299C}" srcOrd="0" destOrd="0" presId="urn:microsoft.com/office/officeart/2005/8/layout/hierarchy1"/>
    <dgm:cxn modelId="{66FD5BB3-B15B-4A92-96FE-2335AB7BD86B}" srcId="{F81BCAAE-8D26-4475-8863-5B72E4DF4A5F}" destId="{E457E3EC-6CC1-466F-BA8D-666C4FBF9BD3}" srcOrd="1" destOrd="0" parTransId="{A6FAB844-AB38-466B-82D3-141FF425C2E7}" sibTransId="{2078F542-6F4C-4071-A08B-9BCCD5AC73C8}"/>
    <dgm:cxn modelId="{DA4317A2-D69A-4C33-AB17-C58D359C6E83}" type="presParOf" srcId="{9DCF7C5D-EEB2-4B8C-A899-566742DE3275}" destId="{E6F2BB98-9B19-4F48-A4B6-19537E42024A}" srcOrd="0" destOrd="0" presId="urn:microsoft.com/office/officeart/2005/8/layout/hierarchy1"/>
    <dgm:cxn modelId="{E3668247-4B37-4999-B5BB-358D0412498C}" type="presParOf" srcId="{E6F2BB98-9B19-4F48-A4B6-19537E42024A}" destId="{7AC328FB-7B67-4176-8124-E9B3552ECB25}" srcOrd="0" destOrd="0" presId="urn:microsoft.com/office/officeart/2005/8/layout/hierarchy1"/>
    <dgm:cxn modelId="{2FB8BACB-E665-4DF0-A0E3-68C017252187}" type="presParOf" srcId="{7AC328FB-7B67-4176-8124-E9B3552ECB25}" destId="{84D37931-26AC-4368-8158-E2DF247A8849}" srcOrd="0" destOrd="0" presId="urn:microsoft.com/office/officeart/2005/8/layout/hierarchy1"/>
    <dgm:cxn modelId="{73B35AC0-A4C3-4259-A604-10E33ED141CD}" type="presParOf" srcId="{7AC328FB-7B67-4176-8124-E9B3552ECB25}" destId="{E2C64A20-99B4-4F8B-B518-081380A2299C}" srcOrd="1" destOrd="0" presId="urn:microsoft.com/office/officeart/2005/8/layout/hierarchy1"/>
    <dgm:cxn modelId="{D44879B3-B3FF-454F-858E-0E71534318AF}" type="presParOf" srcId="{E6F2BB98-9B19-4F48-A4B6-19537E42024A}" destId="{40416266-C530-474B-AA9C-53D09FF26FF2}" srcOrd="1" destOrd="0" presId="urn:microsoft.com/office/officeart/2005/8/layout/hierarchy1"/>
    <dgm:cxn modelId="{8428F1B6-CAD9-4D32-8A64-22D4D3ECAEB1}" type="presParOf" srcId="{9DCF7C5D-EEB2-4B8C-A899-566742DE3275}" destId="{479515DD-93EE-4E1B-BBE8-AEE5032CA021}" srcOrd="1" destOrd="0" presId="urn:microsoft.com/office/officeart/2005/8/layout/hierarchy1"/>
    <dgm:cxn modelId="{F428A4DF-CBA8-47BC-AB49-DB4C9230D527}" type="presParOf" srcId="{479515DD-93EE-4E1B-BBE8-AEE5032CA021}" destId="{CAF6143E-E632-4357-9F4A-7C2D23829C58}" srcOrd="0" destOrd="0" presId="urn:microsoft.com/office/officeart/2005/8/layout/hierarchy1"/>
    <dgm:cxn modelId="{42EB0E56-5FAE-4FBB-94EE-C21E7E9C39CE}" type="presParOf" srcId="{CAF6143E-E632-4357-9F4A-7C2D23829C58}" destId="{C7A79BB5-C6BA-47E5-8EA8-25440E132C20}" srcOrd="0" destOrd="0" presId="urn:microsoft.com/office/officeart/2005/8/layout/hierarchy1"/>
    <dgm:cxn modelId="{B8E64BD0-3E73-48A0-B9BF-3FC57690E243}" type="presParOf" srcId="{CAF6143E-E632-4357-9F4A-7C2D23829C58}" destId="{469153BA-BD91-4EFF-BD3F-7F6F60313D9E}" srcOrd="1" destOrd="0" presId="urn:microsoft.com/office/officeart/2005/8/layout/hierarchy1"/>
    <dgm:cxn modelId="{F6C99362-FF0F-4310-8D6F-B8759A34164A}" type="presParOf" srcId="{479515DD-93EE-4E1B-BBE8-AEE5032CA021}" destId="{5C0E6576-2B68-425F-B367-BF4FCBA3665D}" srcOrd="1" destOrd="0" presId="urn:microsoft.com/office/officeart/2005/8/layout/hierarchy1"/>
    <dgm:cxn modelId="{8730DC6B-197D-40AF-B9B2-1AC970A6A950}" type="presParOf" srcId="{9DCF7C5D-EEB2-4B8C-A899-566742DE3275}" destId="{0B889ADB-F987-44DB-A492-5819F30B35DC}" srcOrd="2" destOrd="0" presId="urn:microsoft.com/office/officeart/2005/8/layout/hierarchy1"/>
    <dgm:cxn modelId="{6F90E766-BAD2-4BD6-A928-43FEF990CF07}" type="presParOf" srcId="{0B889ADB-F987-44DB-A492-5819F30B35DC}" destId="{A6B9AEFA-DE68-4EF6-B2F7-216A5E1326B0}" srcOrd="0" destOrd="0" presId="urn:microsoft.com/office/officeart/2005/8/layout/hierarchy1"/>
    <dgm:cxn modelId="{AD826454-CCE2-4451-AD3F-8C8F7544D394}" type="presParOf" srcId="{A6B9AEFA-DE68-4EF6-B2F7-216A5E1326B0}" destId="{E72ADC20-2B6F-4090-8A03-BCC499CEE93B}" srcOrd="0" destOrd="0" presId="urn:microsoft.com/office/officeart/2005/8/layout/hierarchy1"/>
    <dgm:cxn modelId="{CFFC4200-7176-48B3-AD31-99C2BB1AA91D}" type="presParOf" srcId="{A6B9AEFA-DE68-4EF6-B2F7-216A5E1326B0}" destId="{B2310C75-F531-4710-8722-CC7D1435A703}" srcOrd="1" destOrd="0" presId="urn:microsoft.com/office/officeart/2005/8/layout/hierarchy1"/>
    <dgm:cxn modelId="{F8DE4F50-1982-4CFE-B79E-C071608A3477}" type="presParOf" srcId="{0B889ADB-F987-44DB-A492-5819F30B35DC}" destId="{BD234CAE-AE07-437E-949B-2D58A21AFE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2C693-2B1E-4F04-BDC8-426A490EF3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24B3D8-3592-49ED-A696-61C3A85B0B4F}">
      <dgm:prSet/>
      <dgm:spPr/>
      <dgm:t>
        <a:bodyPr/>
        <a:lstStyle/>
        <a:p>
          <a:r>
            <a:rPr lang="en-GB"/>
            <a:t>Can Add Bus Information</a:t>
          </a:r>
          <a:endParaRPr lang="en-US"/>
        </a:p>
      </dgm:t>
    </dgm:pt>
    <dgm:pt modelId="{9716F401-0E29-4D57-BBA4-30E30B199DF1}" type="parTrans" cxnId="{C6F2FEAE-7A78-4B4E-828C-DCA684EB4085}">
      <dgm:prSet/>
      <dgm:spPr/>
      <dgm:t>
        <a:bodyPr/>
        <a:lstStyle/>
        <a:p>
          <a:endParaRPr lang="en-US"/>
        </a:p>
      </dgm:t>
    </dgm:pt>
    <dgm:pt modelId="{31A00B86-7784-43CA-835F-00A2C289EB47}" type="sibTrans" cxnId="{C6F2FEAE-7A78-4B4E-828C-DCA684EB4085}">
      <dgm:prSet/>
      <dgm:spPr/>
      <dgm:t>
        <a:bodyPr/>
        <a:lstStyle/>
        <a:p>
          <a:endParaRPr lang="en-US"/>
        </a:p>
      </dgm:t>
    </dgm:pt>
    <dgm:pt modelId="{73EBB0BA-05B5-410B-AB1F-4BF095CBF912}">
      <dgm:prSet/>
      <dgm:spPr/>
      <dgm:t>
        <a:bodyPr/>
        <a:lstStyle/>
        <a:p>
          <a:r>
            <a:rPr lang="en-GB"/>
            <a:t>Reserve Passenger Seat</a:t>
          </a:r>
          <a:endParaRPr lang="en-US"/>
        </a:p>
      </dgm:t>
    </dgm:pt>
    <dgm:pt modelId="{818C3041-1A4F-4F64-BE4B-FE4031982D4A}" type="parTrans" cxnId="{6EC1F49C-C1E4-48FA-98C9-692BD8501BB2}">
      <dgm:prSet/>
      <dgm:spPr/>
      <dgm:t>
        <a:bodyPr/>
        <a:lstStyle/>
        <a:p>
          <a:endParaRPr lang="en-US"/>
        </a:p>
      </dgm:t>
    </dgm:pt>
    <dgm:pt modelId="{5BE742AA-5160-4BCA-97AF-9A5D438F02FA}" type="sibTrans" cxnId="{6EC1F49C-C1E4-48FA-98C9-692BD8501BB2}">
      <dgm:prSet/>
      <dgm:spPr/>
      <dgm:t>
        <a:bodyPr/>
        <a:lstStyle/>
        <a:p>
          <a:endParaRPr lang="en-US"/>
        </a:p>
      </dgm:t>
    </dgm:pt>
    <dgm:pt modelId="{D38B5DE2-F1C1-404E-B00F-8BCF04139A62}">
      <dgm:prSet/>
      <dgm:spPr/>
      <dgm:t>
        <a:bodyPr/>
        <a:lstStyle/>
        <a:p>
          <a:r>
            <a:rPr lang="en-GB"/>
            <a:t>View Available Bus Seat</a:t>
          </a:r>
          <a:endParaRPr lang="en-US"/>
        </a:p>
      </dgm:t>
    </dgm:pt>
    <dgm:pt modelId="{42D39B88-9195-4BE0-87D5-0368E0C41B01}" type="parTrans" cxnId="{F33C3B37-CDB4-4852-96D9-BA0ABBF4E5BE}">
      <dgm:prSet/>
      <dgm:spPr/>
      <dgm:t>
        <a:bodyPr/>
        <a:lstStyle/>
        <a:p>
          <a:endParaRPr lang="en-US"/>
        </a:p>
      </dgm:t>
    </dgm:pt>
    <dgm:pt modelId="{46871FA6-A186-463C-B442-963F4EF0ADC7}" type="sibTrans" cxnId="{F33C3B37-CDB4-4852-96D9-BA0ABBF4E5BE}">
      <dgm:prSet/>
      <dgm:spPr/>
      <dgm:t>
        <a:bodyPr/>
        <a:lstStyle/>
        <a:p>
          <a:endParaRPr lang="en-US"/>
        </a:p>
      </dgm:t>
    </dgm:pt>
    <dgm:pt modelId="{7259BD74-F92E-4795-B6DD-8AA72DD17637}">
      <dgm:prSet/>
      <dgm:spPr/>
      <dgm:t>
        <a:bodyPr/>
        <a:lstStyle/>
        <a:p>
          <a:r>
            <a:rPr lang="en-GB"/>
            <a:t>View Total Passenger Reserved</a:t>
          </a:r>
          <a:endParaRPr lang="en-US"/>
        </a:p>
      </dgm:t>
    </dgm:pt>
    <dgm:pt modelId="{676402ED-06ED-4761-AC34-B53A78A59514}" type="parTrans" cxnId="{F6889A9A-860C-4140-A316-5393B1D4FB79}">
      <dgm:prSet/>
      <dgm:spPr/>
      <dgm:t>
        <a:bodyPr/>
        <a:lstStyle/>
        <a:p>
          <a:endParaRPr lang="en-US"/>
        </a:p>
      </dgm:t>
    </dgm:pt>
    <dgm:pt modelId="{39E91D32-653F-48E9-9E56-5E7C24F84318}" type="sibTrans" cxnId="{F6889A9A-860C-4140-A316-5393B1D4FB79}">
      <dgm:prSet/>
      <dgm:spPr/>
      <dgm:t>
        <a:bodyPr/>
        <a:lstStyle/>
        <a:p>
          <a:endParaRPr lang="en-US"/>
        </a:p>
      </dgm:t>
    </dgm:pt>
    <dgm:pt modelId="{C86F4827-BE0E-4B16-8A30-B1AE6C7781B4}" type="pres">
      <dgm:prSet presAssocID="{8E02C693-2B1E-4F04-BDC8-426A490EF3C2}" presName="vert0" presStyleCnt="0">
        <dgm:presLayoutVars>
          <dgm:dir/>
          <dgm:animOne val="branch"/>
          <dgm:animLvl val="lvl"/>
        </dgm:presLayoutVars>
      </dgm:prSet>
      <dgm:spPr/>
    </dgm:pt>
    <dgm:pt modelId="{211F78C3-CA79-4092-A8DF-C02A6A023EFB}" type="pres">
      <dgm:prSet presAssocID="{5D24B3D8-3592-49ED-A696-61C3A85B0B4F}" presName="thickLine" presStyleLbl="alignNode1" presStyleIdx="0" presStyleCnt="4"/>
      <dgm:spPr/>
    </dgm:pt>
    <dgm:pt modelId="{7F78BDD5-04CD-473F-855A-E25160221689}" type="pres">
      <dgm:prSet presAssocID="{5D24B3D8-3592-49ED-A696-61C3A85B0B4F}" presName="horz1" presStyleCnt="0"/>
      <dgm:spPr/>
    </dgm:pt>
    <dgm:pt modelId="{17C03C9B-FFCD-4BCB-95BA-0A9441737C6E}" type="pres">
      <dgm:prSet presAssocID="{5D24B3D8-3592-49ED-A696-61C3A85B0B4F}" presName="tx1" presStyleLbl="revTx" presStyleIdx="0" presStyleCnt="4"/>
      <dgm:spPr/>
    </dgm:pt>
    <dgm:pt modelId="{8B3397A4-2FA1-4634-9645-C16330758AA4}" type="pres">
      <dgm:prSet presAssocID="{5D24B3D8-3592-49ED-A696-61C3A85B0B4F}" presName="vert1" presStyleCnt="0"/>
      <dgm:spPr/>
    </dgm:pt>
    <dgm:pt modelId="{8DCE6FB2-C9C4-474E-BD3A-FF45E0015F47}" type="pres">
      <dgm:prSet presAssocID="{73EBB0BA-05B5-410B-AB1F-4BF095CBF912}" presName="thickLine" presStyleLbl="alignNode1" presStyleIdx="1" presStyleCnt="4"/>
      <dgm:spPr/>
    </dgm:pt>
    <dgm:pt modelId="{10DAE731-C1ED-447E-BEAB-7762A6CF2D15}" type="pres">
      <dgm:prSet presAssocID="{73EBB0BA-05B5-410B-AB1F-4BF095CBF912}" presName="horz1" presStyleCnt="0"/>
      <dgm:spPr/>
    </dgm:pt>
    <dgm:pt modelId="{5586745E-702A-4F89-ADA4-7470EF6E1942}" type="pres">
      <dgm:prSet presAssocID="{73EBB0BA-05B5-410B-AB1F-4BF095CBF912}" presName="tx1" presStyleLbl="revTx" presStyleIdx="1" presStyleCnt="4"/>
      <dgm:spPr/>
    </dgm:pt>
    <dgm:pt modelId="{6CDE9B22-2021-4468-8D51-E8F19F8086D2}" type="pres">
      <dgm:prSet presAssocID="{73EBB0BA-05B5-410B-AB1F-4BF095CBF912}" presName="vert1" presStyleCnt="0"/>
      <dgm:spPr/>
    </dgm:pt>
    <dgm:pt modelId="{1D14CEF0-4954-45FF-A356-1732F078EB21}" type="pres">
      <dgm:prSet presAssocID="{D38B5DE2-F1C1-404E-B00F-8BCF04139A62}" presName="thickLine" presStyleLbl="alignNode1" presStyleIdx="2" presStyleCnt="4"/>
      <dgm:spPr/>
    </dgm:pt>
    <dgm:pt modelId="{679A3AF2-F710-4167-BC4B-1819274E3F54}" type="pres">
      <dgm:prSet presAssocID="{D38B5DE2-F1C1-404E-B00F-8BCF04139A62}" presName="horz1" presStyleCnt="0"/>
      <dgm:spPr/>
    </dgm:pt>
    <dgm:pt modelId="{6C1B1684-5CA6-4D48-9D5C-985F42C9CB88}" type="pres">
      <dgm:prSet presAssocID="{D38B5DE2-F1C1-404E-B00F-8BCF04139A62}" presName="tx1" presStyleLbl="revTx" presStyleIdx="2" presStyleCnt="4"/>
      <dgm:spPr/>
    </dgm:pt>
    <dgm:pt modelId="{EFEA74B1-2772-4302-A574-D29B02C77F58}" type="pres">
      <dgm:prSet presAssocID="{D38B5DE2-F1C1-404E-B00F-8BCF04139A62}" presName="vert1" presStyleCnt="0"/>
      <dgm:spPr/>
    </dgm:pt>
    <dgm:pt modelId="{111E8340-C42E-4CD3-AE65-2C45AE763300}" type="pres">
      <dgm:prSet presAssocID="{7259BD74-F92E-4795-B6DD-8AA72DD17637}" presName="thickLine" presStyleLbl="alignNode1" presStyleIdx="3" presStyleCnt="4"/>
      <dgm:spPr/>
    </dgm:pt>
    <dgm:pt modelId="{450479E1-20C4-4306-AD76-60B1C450BD35}" type="pres">
      <dgm:prSet presAssocID="{7259BD74-F92E-4795-B6DD-8AA72DD17637}" presName="horz1" presStyleCnt="0"/>
      <dgm:spPr/>
    </dgm:pt>
    <dgm:pt modelId="{62F4A4C1-4087-4111-BC21-FCF01778FB08}" type="pres">
      <dgm:prSet presAssocID="{7259BD74-F92E-4795-B6DD-8AA72DD17637}" presName="tx1" presStyleLbl="revTx" presStyleIdx="3" presStyleCnt="4"/>
      <dgm:spPr/>
    </dgm:pt>
    <dgm:pt modelId="{2EB71BAC-ECBA-4740-AD06-1FE31E413F92}" type="pres">
      <dgm:prSet presAssocID="{7259BD74-F92E-4795-B6DD-8AA72DD17637}" presName="vert1" presStyleCnt="0"/>
      <dgm:spPr/>
    </dgm:pt>
  </dgm:ptLst>
  <dgm:cxnLst>
    <dgm:cxn modelId="{F33C3B37-CDB4-4852-96D9-BA0ABBF4E5BE}" srcId="{8E02C693-2B1E-4F04-BDC8-426A490EF3C2}" destId="{D38B5DE2-F1C1-404E-B00F-8BCF04139A62}" srcOrd="2" destOrd="0" parTransId="{42D39B88-9195-4BE0-87D5-0368E0C41B01}" sibTransId="{46871FA6-A186-463C-B442-963F4EF0ADC7}"/>
    <dgm:cxn modelId="{C8A2CB4A-98F2-473B-B0B7-F0E21C6BBDFB}" type="presOf" srcId="{73EBB0BA-05B5-410B-AB1F-4BF095CBF912}" destId="{5586745E-702A-4F89-ADA4-7470EF6E1942}" srcOrd="0" destOrd="0" presId="urn:microsoft.com/office/officeart/2008/layout/LinedList"/>
    <dgm:cxn modelId="{1D86F475-3482-451F-8493-3AA86B8CC50B}" type="presOf" srcId="{5D24B3D8-3592-49ED-A696-61C3A85B0B4F}" destId="{17C03C9B-FFCD-4BCB-95BA-0A9441737C6E}" srcOrd="0" destOrd="0" presId="urn:microsoft.com/office/officeart/2008/layout/LinedList"/>
    <dgm:cxn modelId="{4C3C9A83-5B34-4199-A049-1C1FC6B6AED1}" type="presOf" srcId="{D38B5DE2-F1C1-404E-B00F-8BCF04139A62}" destId="{6C1B1684-5CA6-4D48-9D5C-985F42C9CB88}" srcOrd="0" destOrd="0" presId="urn:microsoft.com/office/officeart/2008/layout/LinedList"/>
    <dgm:cxn modelId="{F6889A9A-860C-4140-A316-5393B1D4FB79}" srcId="{8E02C693-2B1E-4F04-BDC8-426A490EF3C2}" destId="{7259BD74-F92E-4795-B6DD-8AA72DD17637}" srcOrd="3" destOrd="0" parTransId="{676402ED-06ED-4761-AC34-B53A78A59514}" sibTransId="{39E91D32-653F-48E9-9E56-5E7C24F84318}"/>
    <dgm:cxn modelId="{6EC1F49C-C1E4-48FA-98C9-692BD8501BB2}" srcId="{8E02C693-2B1E-4F04-BDC8-426A490EF3C2}" destId="{73EBB0BA-05B5-410B-AB1F-4BF095CBF912}" srcOrd="1" destOrd="0" parTransId="{818C3041-1A4F-4F64-BE4B-FE4031982D4A}" sibTransId="{5BE742AA-5160-4BCA-97AF-9A5D438F02FA}"/>
    <dgm:cxn modelId="{C6F2FEAE-7A78-4B4E-828C-DCA684EB4085}" srcId="{8E02C693-2B1E-4F04-BDC8-426A490EF3C2}" destId="{5D24B3D8-3592-49ED-A696-61C3A85B0B4F}" srcOrd="0" destOrd="0" parTransId="{9716F401-0E29-4D57-BBA4-30E30B199DF1}" sibTransId="{31A00B86-7784-43CA-835F-00A2C289EB47}"/>
    <dgm:cxn modelId="{513811D1-31CA-4A6E-94EC-CB2C5DAF42DF}" type="presOf" srcId="{7259BD74-F92E-4795-B6DD-8AA72DD17637}" destId="{62F4A4C1-4087-4111-BC21-FCF01778FB08}" srcOrd="0" destOrd="0" presId="urn:microsoft.com/office/officeart/2008/layout/LinedList"/>
    <dgm:cxn modelId="{A3EDB9D6-93DE-489E-BB26-FB43C670E519}" type="presOf" srcId="{8E02C693-2B1E-4F04-BDC8-426A490EF3C2}" destId="{C86F4827-BE0E-4B16-8A30-B1AE6C7781B4}" srcOrd="0" destOrd="0" presId="urn:microsoft.com/office/officeart/2008/layout/LinedList"/>
    <dgm:cxn modelId="{68E1D454-08E0-450F-A022-AB3715370661}" type="presParOf" srcId="{C86F4827-BE0E-4B16-8A30-B1AE6C7781B4}" destId="{211F78C3-CA79-4092-A8DF-C02A6A023EFB}" srcOrd="0" destOrd="0" presId="urn:microsoft.com/office/officeart/2008/layout/LinedList"/>
    <dgm:cxn modelId="{0528565E-C9DC-44DF-9F61-697A58970154}" type="presParOf" srcId="{C86F4827-BE0E-4B16-8A30-B1AE6C7781B4}" destId="{7F78BDD5-04CD-473F-855A-E25160221689}" srcOrd="1" destOrd="0" presId="urn:microsoft.com/office/officeart/2008/layout/LinedList"/>
    <dgm:cxn modelId="{9F02E22B-EF56-43DF-9283-F970063FD1BF}" type="presParOf" srcId="{7F78BDD5-04CD-473F-855A-E25160221689}" destId="{17C03C9B-FFCD-4BCB-95BA-0A9441737C6E}" srcOrd="0" destOrd="0" presId="urn:microsoft.com/office/officeart/2008/layout/LinedList"/>
    <dgm:cxn modelId="{5760E1CD-B601-4C47-94D0-902E0EB3D278}" type="presParOf" srcId="{7F78BDD5-04CD-473F-855A-E25160221689}" destId="{8B3397A4-2FA1-4634-9645-C16330758AA4}" srcOrd="1" destOrd="0" presId="urn:microsoft.com/office/officeart/2008/layout/LinedList"/>
    <dgm:cxn modelId="{78215B7F-D290-4951-9C1E-5265170681BB}" type="presParOf" srcId="{C86F4827-BE0E-4B16-8A30-B1AE6C7781B4}" destId="{8DCE6FB2-C9C4-474E-BD3A-FF45E0015F47}" srcOrd="2" destOrd="0" presId="urn:microsoft.com/office/officeart/2008/layout/LinedList"/>
    <dgm:cxn modelId="{37B58DEF-17F7-4E04-B1B4-5E9622BD7D9E}" type="presParOf" srcId="{C86F4827-BE0E-4B16-8A30-B1AE6C7781B4}" destId="{10DAE731-C1ED-447E-BEAB-7762A6CF2D15}" srcOrd="3" destOrd="0" presId="urn:microsoft.com/office/officeart/2008/layout/LinedList"/>
    <dgm:cxn modelId="{2B52717F-1828-4D83-A83A-11D048A93EF5}" type="presParOf" srcId="{10DAE731-C1ED-447E-BEAB-7762A6CF2D15}" destId="{5586745E-702A-4F89-ADA4-7470EF6E1942}" srcOrd="0" destOrd="0" presId="urn:microsoft.com/office/officeart/2008/layout/LinedList"/>
    <dgm:cxn modelId="{6A54443E-C651-4D3B-B72F-0F9AB0C34AFE}" type="presParOf" srcId="{10DAE731-C1ED-447E-BEAB-7762A6CF2D15}" destId="{6CDE9B22-2021-4468-8D51-E8F19F8086D2}" srcOrd="1" destOrd="0" presId="urn:microsoft.com/office/officeart/2008/layout/LinedList"/>
    <dgm:cxn modelId="{6147E3B4-AB9F-4237-B56A-261A6376A878}" type="presParOf" srcId="{C86F4827-BE0E-4B16-8A30-B1AE6C7781B4}" destId="{1D14CEF0-4954-45FF-A356-1732F078EB21}" srcOrd="4" destOrd="0" presId="urn:microsoft.com/office/officeart/2008/layout/LinedList"/>
    <dgm:cxn modelId="{621C3C6E-B228-4336-B51A-5AF51E424FBE}" type="presParOf" srcId="{C86F4827-BE0E-4B16-8A30-B1AE6C7781B4}" destId="{679A3AF2-F710-4167-BC4B-1819274E3F54}" srcOrd="5" destOrd="0" presId="urn:microsoft.com/office/officeart/2008/layout/LinedList"/>
    <dgm:cxn modelId="{F3A04D63-5B54-4871-A03E-84D394DA3CBC}" type="presParOf" srcId="{679A3AF2-F710-4167-BC4B-1819274E3F54}" destId="{6C1B1684-5CA6-4D48-9D5C-985F42C9CB88}" srcOrd="0" destOrd="0" presId="urn:microsoft.com/office/officeart/2008/layout/LinedList"/>
    <dgm:cxn modelId="{EC37A2EA-C14B-45AD-966C-08AD8CFB8E43}" type="presParOf" srcId="{679A3AF2-F710-4167-BC4B-1819274E3F54}" destId="{EFEA74B1-2772-4302-A574-D29B02C77F58}" srcOrd="1" destOrd="0" presId="urn:microsoft.com/office/officeart/2008/layout/LinedList"/>
    <dgm:cxn modelId="{1102F3E8-C34A-4C88-8D75-C34F79084495}" type="presParOf" srcId="{C86F4827-BE0E-4B16-8A30-B1AE6C7781B4}" destId="{111E8340-C42E-4CD3-AE65-2C45AE763300}" srcOrd="6" destOrd="0" presId="urn:microsoft.com/office/officeart/2008/layout/LinedList"/>
    <dgm:cxn modelId="{D524CA6A-03E6-4407-960A-EFB787FD38E2}" type="presParOf" srcId="{C86F4827-BE0E-4B16-8A30-B1AE6C7781B4}" destId="{450479E1-20C4-4306-AD76-60B1C450BD35}" srcOrd="7" destOrd="0" presId="urn:microsoft.com/office/officeart/2008/layout/LinedList"/>
    <dgm:cxn modelId="{507D4A0F-32B5-4FA2-B8EC-34C9496D5974}" type="presParOf" srcId="{450479E1-20C4-4306-AD76-60B1C450BD35}" destId="{62F4A4C1-4087-4111-BC21-FCF01778FB08}" srcOrd="0" destOrd="0" presId="urn:microsoft.com/office/officeart/2008/layout/LinedList"/>
    <dgm:cxn modelId="{CC0D9D96-1D7D-41D4-9C35-9994B074062C}" type="presParOf" srcId="{450479E1-20C4-4306-AD76-60B1C450BD35}" destId="{2EB71BAC-ECBA-4740-AD06-1FE31E413F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37931-26AC-4368-8158-E2DF247A8849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64A20-99B4-4F8B-B518-081380A2299C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Language used:</a:t>
          </a:r>
          <a:r>
            <a:rPr lang="en-GB" sz="3600" kern="1200" dirty="0"/>
            <a:t> C++</a:t>
          </a:r>
          <a:endParaRPr lang="en-US" sz="3600" kern="1200" dirty="0"/>
        </a:p>
      </dsp:txBody>
      <dsp:txXfrm>
        <a:off x="404582" y="966650"/>
        <a:ext cx="3003118" cy="1864631"/>
      </dsp:txXfrm>
    </dsp:sp>
    <dsp:sp modelId="{C7A79BB5-C6BA-47E5-8EA8-25440E132C20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53BA-BD91-4EFF-BD3F-7F6F60313D9E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Coding Tool used:</a:t>
          </a:r>
          <a:r>
            <a:rPr lang="en-GB" sz="3600" kern="1200" dirty="0"/>
            <a:t> Visual Studio Code</a:t>
          </a:r>
          <a:endParaRPr lang="en-US" sz="3600" kern="1200" dirty="0"/>
        </a:p>
      </dsp:txBody>
      <dsp:txXfrm>
        <a:off x="4216864" y="966650"/>
        <a:ext cx="3003118" cy="1864631"/>
      </dsp:txXfrm>
    </dsp:sp>
    <dsp:sp modelId="{E72ADC20-2B6F-4090-8A03-BCC499CEE93B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10C75-F531-4710-8722-CC7D1435A703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Concepts used: </a:t>
          </a:r>
          <a:r>
            <a:rPr lang="en-GB" sz="3600" kern="1200" dirty="0"/>
            <a:t>Arrays</a:t>
          </a:r>
          <a:endParaRPr lang="en-US" sz="3600" kern="1200" dirty="0"/>
        </a:p>
      </dsp:txBody>
      <dsp:txXfrm>
        <a:off x="8029146" y="966650"/>
        <a:ext cx="3003118" cy="1864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78C3-CA79-4092-A8DF-C02A6A023EFB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3C9B-FFCD-4BCB-95BA-0A9441737C6E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Can Add Bus Information</a:t>
          </a:r>
          <a:endParaRPr lang="en-US" sz="4000" kern="1200"/>
        </a:p>
      </dsp:txBody>
      <dsp:txXfrm>
        <a:off x="0" y="0"/>
        <a:ext cx="6373813" cy="1439862"/>
      </dsp:txXfrm>
    </dsp:sp>
    <dsp:sp modelId="{8DCE6FB2-C9C4-474E-BD3A-FF45E0015F47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6745E-702A-4F89-ADA4-7470EF6E1942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Reserve Passenger Seat</a:t>
          </a:r>
          <a:endParaRPr lang="en-US" sz="4000" kern="1200"/>
        </a:p>
      </dsp:txBody>
      <dsp:txXfrm>
        <a:off x="0" y="1439862"/>
        <a:ext cx="6373813" cy="1439862"/>
      </dsp:txXfrm>
    </dsp:sp>
    <dsp:sp modelId="{1D14CEF0-4954-45FF-A356-1732F078EB21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1684-5CA6-4D48-9D5C-985F42C9CB88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View Available Bus Seat</a:t>
          </a:r>
          <a:endParaRPr lang="en-US" sz="4000" kern="1200"/>
        </a:p>
      </dsp:txBody>
      <dsp:txXfrm>
        <a:off x="0" y="2879724"/>
        <a:ext cx="6373813" cy="1439862"/>
      </dsp:txXfrm>
    </dsp:sp>
    <dsp:sp modelId="{111E8340-C42E-4CD3-AE65-2C45AE763300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A4C1-4087-4111-BC21-FCF01778FB08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View Total Passenger Reserved</a:t>
          </a:r>
          <a:endParaRPr lang="en-US" sz="4000" kern="1200"/>
        </a:p>
      </dsp:txBody>
      <dsp:txXfrm>
        <a:off x="0" y="4319587"/>
        <a:ext cx="6373813" cy="14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January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5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January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4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GB" sz="5400" b="1" i="0">
                <a:latin typeface="Bookman Old Style"/>
                <a:ea typeface="Batang"/>
                <a:cs typeface="Calibri Light"/>
              </a:rPr>
              <a:t>BUS RESERVATION SYSTEM</a:t>
            </a:r>
            <a:endParaRPr lang="en-GB" sz="5400" b="1" i="0">
              <a:latin typeface="Bookman Old Style"/>
              <a:ea typeface="Bata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3950" y="3827610"/>
            <a:ext cx="5437187" cy="2265216"/>
          </a:xfrm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Presented by-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SAUBHAGYA CHAUDHARI(2100290110146)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SAURABH KASHYAP(2100290110147)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SHIKHAR YADAV(2100290110153)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FFFF00">
                    <a:alpha val="80000"/>
                  </a:srgbClr>
                </a:solidFill>
                <a:ea typeface="+mn-lt"/>
                <a:cs typeface="+mn-lt"/>
              </a:rPr>
              <a:t>https://github.com/Saubhagya717312/BusReservationSystem.git</a:t>
            </a:r>
            <a:endParaRPr lang="en-GB" sz="1400" dirty="0">
              <a:solidFill>
                <a:srgbClr val="FFFF00">
                  <a:alpha val="80000"/>
                </a:srgbClr>
              </a:solidFill>
            </a:endParaRPr>
          </a:p>
          <a:p>
            <a:pPr>
              <a:lnSpc>
                <a:spcPct val="90000"/>
              </a:lnSpc>
            </a:pPr>
            <a:endParaRPr lang="en-GB" sz="20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34" name="Picture 3" descr="Interior of empty bus">
            <a:extLst>
              <a:ext uri="{FF2B5EF4-FFF2-40B4-BE49-F238E27FC236}">
                <a16:creationId xmlns:a16="http://schemas.microsoft.com/office/drawing/2014/main" id="{18F433F6-AF6B-2EC0-714A-70AB487AA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2" r="21932" b="4"/>
          <a:stretch/>
        </p:blipFill>
        <p:spPr>
          <a:xfrm>
            <a:off x="720825" y="549275"/>
            <a:ext cx="4762301" cy="576103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9C6D-5114-B691-061D-7611AA58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ookman Old Styl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2462-2026-A1BB-265B-162CC179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3" y="1608777"/>
            <a:ext cx="11315654" cy="4484047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Bus Reservation System is software that handles the entire booking data of the Bus. It is fully based on the concept of reserving bus tickets for various destinations.</a:t>
            </a:r>
          </a:p>
          <a:p>
            <a:r>
              <a:rPr lang="en-GB" dirty="0">
                <a:ea typeface="+mn-lt"/>
                <a:cs typeface="+mn-lt"/>
              </a:rPr>
              <a:t>The system uses bus information, which includes the bus number, seat number, and the passenger's name, to book a seat on the bus. Under the passenger's name, the specific bus seat number is booked.</a:t>
            </a:r>
          </a:p>
          <a:p>
            <a:r>
              <a:rPr lang="en-GB" dirty="0">
                <a:ea typeface="+mn-lt"/>
                <a:cs typeface="+mn-lt"/>
              </a:rPr>
              <a:t>This will eventually help you organize the reserved passenger to safely depart after reservation.</a:t>
            </a:r>
            <a:endParaRPr lang="en-GB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6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CFE20-2448-E872-6346-7D9C10D8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b="1">
                <a:latin typeface="Bookman Old Style"/>
              </a:rPr>
              <a:t>TOOLS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97259C-139B-EFF9-EBA6-401E2CE5E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02390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C5FF-D0AA-6E6E-83EB-1B069E4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GB" b="1">
                <a:latin typeface="Bookman Old Style"/>
              </a:rPr>
              <a:t>MODULES</a:t>
            </a:r>
            <a:r>
              <a:rPr lang="en-GB"/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0866A4-2072-B2EE-F27F-3FC0B229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34173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6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5B85-082B-3E96-E50E-46B8FE0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ookman Old Style"/>
              </a:rPr>
              <a:t>SAMPLE OUTPUT</a:t>
            </a:r>
            <a:endParaRPr lang="en-GB" b="1" dirty="0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808E-4A94-B0CC-C805-19C8E903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GB" dirty="0" err="1">
                <a:solidFill>
                  <a:srgbClr val="FFFFFF">
                    <a:alpha val="60000"/>
                  </a:srgbClr>
                </a:solidFill>
              </a:rPr>
              <a:t>addBus</a:t>
            </a:r>
            <a:r>
              <a:rPr lang="en-GB" dirty="0">
                <a:solidFill>
                  <a:srgbClr val="FFFFFF">
                    <a:alpha val="60000"/>
                  </a:srgbClr>
                </a:solidFill>
              </a:rPr>
              <a:t>():</a:t>
            </a:r>
          </a:p>
          <a:p>
            <a:endParaRPr lang="en-GB" dirty="0">
              <a:solidFill>
                <a:srgbClr val="FFFFFF">
                  <a:alpha val="60000"/>
                </a:srgbClr>
              </a:solidFill>
            </a:endParaRPr>
          </a:p>
          <a:p>
            <a:endParaRPr lang="en-GB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4411922-0101-3938-59D1-9694B0E9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2" y="2619935"/>
            <a:ext cx="7261537" cy="30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9EBE-EE5A-6952-36EE-9662C9CA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ookman Old Style"/>
              </a:rPr>
              <a:t>SAMPLE OUTPUT</a:t>
            </a:r>
            <a:endParaRPr lang="en-GB" b="1" dirty="0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6E25-801A-12F4-8535-B0D5A38D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60000"/>
                  </a:srgbClr>
                </a:solidFill>
              </a:rPr>
              <a:t>show():</a:t>
            </a:r>
          </a:p>
          <a:p>
            <a:endParaRPr lang="en-GB" dirty="0">
              <a:solidFill>
                <a:srgbClr val="FFFFFF">
                  <a:alpha val="60000"/>
                </a:srgbClr>
              </a:solidFill>
            </a:endParaRPr>
          </a:p>
          <a:p>
            <a:endParaRPr lang="en-GB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60000"/>
                  </a:srgbClr>
                </a:solidFill>
              </a:rPr>
              <a:t>reserve():</a:t>
            </a:r>
          </a:p>
          <a:p>
            <a:endParaRPr lang="en-GB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1FB6A80-D1D7-8D01-70DE-0E4E02B6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75" y="1213373"/>
            <a:ext cx="6070240" cy="288579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1A25412-8AC6-191B-54FE-ADF15BF4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74" y="4175811"/>
            <a:ext cx="5683875" cy="23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9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12C7-0883-7B12-101F-8270C9AD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ookman Old Style"/>
              </a:rPr>
              <a:t>SAMPLE OUTPUT</a:t>
            </a:r>
            <a:endParaRPr lang="en-GB" b="1" dirty="0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6E89-E01A-034E-C546-28861B5F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60000"/>
                  </a:srgbClr>
                </a:solidFill>
              </a:rPr>
              <a:t>show():</a:t>
            </a:r>
          </a:p>
          <a:p>
            <a:endParaRPr lang="en-GB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BF047B4-CB67-5961-01C6-71BE73F9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0" y="2644950"/>
            <a:ext cx="8205987" cy="38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5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8B3-8F04-E987-AB3F-BAE372F2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ookman Old Style"/>
              </a:rPr>
              <a:t>SAMPLE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5532-C8AB-AB52-48D3-86F4405D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60000"/>
                  </a:srgbClr>
                </a:solidFill>
              </a:rPr>
              <a:t>avail():</a:t>
            </a:r>
          </a:p>
          <a:p>
            <a:endParaRPr lang="en-GB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C7DD955-C6D0-FE03-A32B-51BCDF38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6" y="3265085"/>
            <a:ext cx="10899819" cy="13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5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7F7F-C354-9A18-7275-0D482F1A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ookman Old Styl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39219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Bookman Old Style</vt:lpstr>
      <vt:lpstr>3DFloatVTI</vt:lpstr>
      <vt:lpstr>BUS RESERVATION SYSTEM</vt:lpstr>
      <vt:lpstr>INTRODUCTION</vt:lpstr>
      <vt:lpstr>TOOLS USED</vt:lpstr>
      <vt:lpstr>MODULES </vt:lpstr>
      <vt:lpstr>SAMPLE OUTPUT</vt:lpstr>
      <vt:lpstr>SAMPLE OUTPUT</vt:lpstr>
      <vt:lpstr>SAMPLE OUTPUT</vt:lpstr>
      <vt:lpstr>SAMPLE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Saubhagya Chaudhari</dc:creator>
  <cp:lastModifiedBy>Saubhagya</cp:lastModifiedBy>
  <cp:revision>182</cp:revision>
  <dcterms:created xsi:type="dcterms:W3CDTF">2023-01-10T15:46:06Z</dcterms:created>
  <dcterms:modified xsi:type="dcterms:W3CDTF">2023-01-17T16:21:13Z</dcterms:modified>
</cp:coreProperties>
</file>