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7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61484-E86E-4BBC-990D-C525B47FF72D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A2AA8-3650-418F-B3F3-19EAE77C4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200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3E3BC1-0A6B-49E0-A84F-F5B4F3EF6225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259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4109FC96-A524-9411-F587-93938397D05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82765" y="0"/>
            <a:ext cx="5409235" cy="6857999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E2DDD5-B179-8D33-E206-E8EC18C65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0" y="2185416"/>
            <a:ext cx="6693408" cy="20848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1" i="0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219809-9823-E5C1-322B-DCDB7769D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5812" y="4504854"/>
            <a:ext cx="6391656" cy="475938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B4CE57F-5479-CED7-E9B0-CE4C7D42FF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05256" y="1517904"/>
            <a:ext cx="6254496" cy="429768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9153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890469"/>
          </a:xfr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>
            <a:lvl1pPr algn="ctr"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AD4E3-5DF3-44D1-AC90-FCCDD7CC0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7546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52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Indian Institute of Science | Tata group">
            <a:extLst>
              <a:ext uri="{FF2B5EF4-FFF2-40B4-BE49-F238E27FC236}">
                <a16:creationId xmlns:a16="http://schemas.microsoft.com/office/drawing/2014/main" id="{3BEBAE32-33C3-9D21-7C7F-6F23005F6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EAEB2A6-C71F-0538-4083-5C97297C2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0624" y="260217"/>
            <a:ext cx="9798517" cy="3168783"/>
          </a:xfrm>
        </p:spPr>
        <p:txBody>
          <a:bodyPr/>
          <a:lstStyle/>
          <a:p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NPTEL</a:t>
            </a:r>
            <a:br>
              <a:rPr lang="en-US" sz="48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Joy of Computing in Python</a:t>
            </a:r>
            <a:br>
              <a:rPr lang="en-US" sz="4800" cap="none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4800" cap="none" dirty="0">
                <a:solidFill>
                  <a:schemeClr val="accent1">
                    <a:lumMod val="50000"/>
                  </a:schemeClr>
                </a:solidFill>
              </a:rPr>
              <a:t>TA Session-1</a:t>
            </a:r>
            <a:br>
              <a:rPr lang="en-US" sz="4800" cap="none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4800" cap="none" dirty="0">
                <a:solidFill>
                  <a:schemeClr val="accent1">
                    <a:lumMod val="50000"/>
                  </a:schemeClr>
                </a:solidFill>
              </a:rPr>
              <a:t>1-8-23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3C0E02C-F7A1-FCC4-11A2-E245AD423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1501" y="3691184"/>
            <a:ext cx="6391656" cy="2906599"/>
          </a:xfrm>
        </p:spPr>
        <p:txBody>
          <a:bodyPr/>
          <a:lstStyle/>
          <a:p>
            <a:pPr algn="ctr"/>
            <a:r>
              <a:rPr lang="en-US" sz="3200">
                <a:solidFill>
                  <a:schemeClr val="tx1">
                    <a:lumMod val="95000"/>
                    <a:lumOff val="5000"/>
                  </a:schemeClr>
                </a:solidFill>
              </a:rPr>
              <a:t>Saubhik Som,</a:t>
            </a:r>
          </a:p>
          <a:p>
            <a:pPr algn="ctr"/>
            <a:r>
              <a:rPr lang="en-US" sz="3200" u="sng">
                <a:solidFill>
                  <a:schemeClr val="tx1">
                    <a:lumMod val="95000"/>
                    <a:lumOff val="5000"/>
                  </a:schemeClr>
                </a:solidFill>
              </a:rPr>
              <a:t>saubhiksom@iisc.ac.in</a:t>
            </a:r>
          </a:p>
          <a:p>
            <a:pPr algn="ctr"/>
            <a:r>
              <a:rPr lang="en-US" sz="3200">
                <a:solidFill>
                  <a:schemeClr val="tx1">
                    <a:lumMod val="95000"/>
                    <a:lumOff val="5000"/>
                  </a:schemeClr>
                </a:solidFill>
              </a:rPr>
              <a:t>Integrated PhD student,</a:t>
            </a:r>
          </a:p>
          <a:p>
            <a:pPr algn="ctr"/>
            <a:r>
              <a:rPr lang="en-US" sz="3200">
                <a:solidFill>
                  <a:schemeClr val="tx1">
                    <a:lumMod val="95000"/>
                    <a:lumOff val="5000"/>
                  </a:schemeClr>
                </a:solidFill>
              </a:rPr>
              <a:t>Indian Institute of Science,</a:t>
            </a:r>
          </a:p>
          <a:p>
            <a:pPr algn="ctr"/>
            <a:r>
              <a:rPr lang="en-US" sz="3200">
                <a:solidFill>
                  <a:schemeClr val="tx1">
                    <a:lumMod val="95000"/>
                    <a:lumOff val="5000"/>
                  </a:schemeClr>
                </a:solidFill>
              </a:rPr>
              <a:t>Bangalore</a:t>
            </a:r>
          </a:p>
          <a:p>
            <a:pPr algn="ctr"/>
            <a:endParaRPr lang="en-US" sz="32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99B5A9C-DF70-8075-1508-3C493578D2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262" t="19514" r="29490"/>
          <a:stretch/>
        </p:blipFill>
        <p:spPr>
          <a:xfrm>
            <a:off x="9987379" y="3689216"/>
            <a:ext cx="2121763" cy="3168784"/>
          </a:xfrm>
          <a:prstGeom prst="rect">
            <a:avLst/>
          </a:prstGeom>
        </p:spPr>
      </p:pic>
      <p:pic>
        <p:nvPicPr>
          <p:cNvPr id="7172" name="Picture 4" descr="IISc Seal Master logo Black">
            <a:extLst>
              <a:ext uri="{FF2B5EF4-FFF2-40B4-BE49-F238E27FC236}">
                <a16:creationId xmlns:a16="http://schemas.microsoft.com/office/drawing/2014/main" id="{F0038EFA-AD7A-2275-F3FC-BFE74DEE4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76149" y="-260623"/>
            <a:ext cx="3822292" cy="270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1907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FC0D8-5939-7D9B-E443-59F0DCEA0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 session 1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DAD385-9672-1A7A-E135-C1F85AFD4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AD4E3-5DF3-44D1-AC90-FCCDD7CC0F92}" type="slidenum">
              <a:rPr lang="en-IN" smtClean="0"/>
              <a:t>2</a:t>
            </a:fld>
            <a:endParaRPr lang="en-IN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D844C4C-7C36-1E8B-AF79-C8E39435D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362" y="1206867"/>
            <a:ext cx="3020058" cy="820697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Which of the following is/are control commands in Scratch?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repeat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repeat until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forever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Helvetica Neue"/>
              </a:rPr>
              <a:t>forever until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DFC9447F-DEA6-43F8-DD71-67FA46F9A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362" y="2121268"/>
            <a:ext cx="3244478" cy="820697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Which option in scratch is used to wait between the commands: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Event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Sensing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Helvetica Neue"/>
              </a:rPr>
              <a:t>Control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Operators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6">
            <a:extLst>
              <a:ext uri="{FF2B5EF4-FFF2-40B4-BE49-F238E27FC236}">
                <a16:creationId xmlns:a16="http://schemas.microsoft.com/office/drawing/2014/main" id="{422B08F0-E511-25E8-63FF-FCE19E645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362" y="3230976"/>
            <a:ext cx="3725379" cy="820697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___________ command is used to make the sprite walk by certain steps.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Hide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Delete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Helvetica Neue"/>
              </a:rPr>
              <a:t>Move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Walk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1">
            <a:extLst>
              <a:ext uri="{FF2B5EF4-FFF2-40B4-BE49-F238E27FC236}">
                <a16:creationId xmlns:a16="http://schemas.microsoft.com/office/drawing/2014/main" id="{FD821440-3F30-AF68-B2A7-CC2E89A53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342" y="4234153"/>
            <a:ext cx="4821833" cy="820697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The command used to make the sprite disappear from the animation stage is _____________.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Show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Helvetica Neue"/>
              </a:rPr>
              <a:t> Hide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Delete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move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26">
            <a:extLst>
              <a:ext uri="{FF2B5EF4-FFF2-40B4-BE49-F238E27FC236}">
                <a16:creationId xmlns:a16="http://schemas.microsoft.com/office/drawing/2014/main" id="{CCADC19C-B02E-3375-A9A0-3D986265A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342" y="5477027"/>
            <a:ext cx="1974900" cy="820697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What is the extension of a scratch file?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py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Helvetica Neue"/>
              </a:rPr>
              <a:t>Sb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sc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248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82939-D176-D927-39F9-A3DFC182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 session 1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2A27A1-BC63-12F5-98F3-DD250D2DF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AD4E3-5DF3-44D1-AC90-FCCDD7CC0F92}" type="slidenum">
              <a:rPr lang="en-IN" smtClean="0"/>
              <a:t>3</a:t>
            </a:fld>
            <a:endParaRPr lang="en-IN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32B7D7B-019A-78DF-990A-100BC95F1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941" y="1028371"/>
            <a:ext cx="3231654" cy="2790467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Predict the output of the following: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 </a:t>
            </a:r>
            <a:r>
              <a:rPr kumimoji="0" lang="en-US" altLang="en-US" sz="1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       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</a:b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100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20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Helvetica Neue"/>
              </a:rPr>
              <a:t> None of the above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167DCA9-A152-FD3E-A582-BD8D9AA0E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95" y="1312324"/>
            <a:ext cx="2914650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7">
            <a:extLst>
              <a:ext uri="{FF2B5EF4-FFF2-40B4-BE49-F238E27FC236}">
                <a16:creationId xmlns:a16="http://schemas.microsoft.com/office/drawing/2014/main" id="{068B00F6-6C79-EE52-8BDC-4F0838029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941" y="4180253"/>
            <a:ext cx="3847207" cy="959197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Which of the following is a facility provided by scratch to use sound effects?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A sound library is provided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Sound can be recorded using a microphone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We can use sound file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None of the above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Helvetica Neue"/>
              </a:rPr>
              <a:t>All of the above are correct (except 4).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D74DFC-A967-FAFD-F4D1-A2B6A024FF9B}"/>
              </a:ext>
            </a:extLst>
          </p:cNvPr>
          <p:cNvSpPr txBox="1"/>
          <p:nvPr/>
        </p:nvSpPr>
        <p:spPr>
          <a:xfrm>
            <a:off x="4492101" y="1713390"/>
            <a:ext cx="4669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10*(-2)=-20</a:t>
            </a:r>
          </a:p>
          <a:p>
            <a:r>
              <a:rPr lang="en-US" dirty="0"/>
              <a:t>100-20=80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7149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CACB4-76E5-453E-8DC5-94642ABC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 session 1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1C0517-D7AE-DD9E-6461-C986C8167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AD4E3-5DF3-44D1-AC90-FCCDD7CC0F92}" type="slidenum">
              <a:rPr lang="en-IN" smtClean="0"/>
              <a:t>4</a:t>
            </a:fld>
            <a:endParaRPr lang="en-IN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57A8B11-4724-AA84-0647-641A9EFE7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055" y="1384421"/>
            <a:ext cx="5424562" cy="820697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In addition to an option of using the inbuilt sprite library in scratch, what are the other ways to use a sprite?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We can paint a custom sprite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We can use the camera to take pictures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We can upload an image from our computer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Helvetica Neue"/>
              </a:rPr>
              <a:t> All of the above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AFDB37B-75B9-5C67-E3BD-397ADD78A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831" y="2713852"/>
            <a:ext cx="4347344" cy="820697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__________ scratch constructs are used to keep doing a set of instructions infinitely?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ever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Helvetica Neue"/>
              </a:rPr>
              <a:t> forever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never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None of the above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FEEA780A-6DF5-DB03-4BCD-5469AB94F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831" y="4347860"/>
            <a:ext cx="3961341" cy="78483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Which of the following commands would make the sprite move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backward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?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Move 10 steps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Helvetica Neue"/>
              </a:rPr>
              <a:t>Move -10 steps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Both 1 and 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Neither 1 and 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6974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336</Words>
  <Application>Microsoft Office PowerPoint</Application>
  <PresentationFormat>Widescreen</PresentationFormat>
  <Paragraphs>66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 Neue</vt:lpstr>
      <vt:lpstr>1_Office Theme</vt:lpstr>
      <vt:lpstr>NPTEL Joy of Computing in Python TA Session-1 1-8-23</vt:lpstr>
      <vt:lpstr>TA session 1</vt:lpstr>
      <vt:lpstr>TA session 1</vt:lpstr>
      <vt:lpstr>TA session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NPTEL Joy of Computing in Python TA Session-1 1-8-23</dc:title>
  <dc:creator>SAUBHIK SOM</dc:creator>
  <cp:lastModifiedBy>SAUBHIK SOM</cp:lastModifiedBy>
  <cp:revision>1</cp:revision>
  <dcterms:created xsi:type="dcterms:W3CDTF">2023-08-01T13:33:42Z</dcterms:created>
  <dcterms:modified xsi:type="dcterms:W3CDTF">2023-08-01T18:07:22Z</dcterms:modified>
</cp:coreProperties>
</file>