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08A4F-03FC-4488-87D9-637A08545DD6}" type="datetimeFigureOut">
              <a:rPr lang="en-US" smtClean="0"/>
              <a:t>7/18/2020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6A8C02-15B1-42F7-AF46-772E70A28987}" type="slidenum">
              <a:rPr lang="en-US" smtClean="0"/>
              <a:t>‹#›</a:t>
            </a:fld>
            <a:endParaRPr lang="en-US"/>
          </a:p>
        </p:txBody>
      </p:sp>
    </p:spTree>
    <p:extLst>
      <p:ext uri="{BB962C8B-B14F-4D97-AF65-F5344CB8AC3E}">
        <p14:creationId xmlns:p14="http://schemas.microsoft.com/office/powerpoint/2010/main" val="3698826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6A8C02-15B1-42F7-AF46-772E70A28987}" type="slidenum">
              <a:rPr lang="en-US" smtClean="0"/>
              <a:t>1</a:t>
            </a:fld>
            <a:endParaRPr lang="en-US"/>
          </a:p>
        </p:txBody>
      </p:sp>
    </p:spTree>
    <p:extLst>
      <p:ext uri="{BB962C8B-B14F-4D97-AF65-F5344CB8AC3E}">
        <p14:creationId xmlns:p14="http://schemas.microsoft.com/office/powerpoint/2010/main" val="1006308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DC2BE66-18BA-4897-BE01-55446C868A95}" type="datetimeFigureOut">
              <a:rPr lang="en-US" smtClean="0"/>
              <a:t>7/18/2020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C5B78E-872B-4AB8-92DB-B04523CD880E}" type="slidenum">
              <a:rPr lang="en-US" smtClean="0"/>
              <a:t>‹#›</a:t>
            </a:fld>
            <a:endParaRPr lang="en-US"/>
          </a:p>
        </p:txBody>
      </p:sp>
    </p:spTree>
    <p:extLst>
      <p:ext uri="{BB962C8B-B14F-4D97-AF65-F5344CB8AC3E}">
        <p14:creationId xmlns:p14="http://schemas.microsoft.com/office/powerpoint/2010/main" val="1831695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C2BE66-18BA-4897-BE01-55446C868A95}" type="datetimeFigureOut">
              <a:rPr lang="en-US" smtClean="0"/>
              <a:t>7/18/2020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C5B78E-872B-4AB8-92DB-B04523CD880E}" type="slidenum">
              <a:rPr lang="en-US" smtClean="0"/>
              <a:t>‹#›</a:t>
            </a:fld>
            <a:endParaRPr lang="en-US"/>
          </a:p>
        </p:txBody>
      </p:sp>
    </p:spTree>
    <p:extLst>
      <p:ext uri="{BB962C8B-B14F-4D97-AF65-F5344CB8AC3E}">
        <p14:creationId xmlns:p14="http://schemas.microsoft.com/office/powerpoint/2010/main" val="3820725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C2BE66-18BA-4897-BE01-55446C868A95}" type="datetimeFigureOut">
              <a:rPr lang="en-US" smtClean="0"/>
              <a:t>7/18/2020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C5B78E-872B-4AB8-92DB-B04523CD880E}" type="slidenum">
              <a:rPr lang="en-US" smtClean="0"/>
              <a:t>‹#›</a:t>
            </a:fld>
            <a:endParaRPr lang="en-US"/>
          </a:p>
        </p:txBody>
      </p:sp>
    </p:spTree>
    <p:extLst>
      <p:ext uri="{BB962C8B-B14F-4D97-AF65-F5344CB8AC3E}">
        <p14:creationId xmlns:p14="http://schemas.microsoft.com/office/powerpoint/2010/main" val="1943342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C2BE66-18BA-4897-BE01-55446C868A95}" type="datetimeFigureOut">
              <a:rPr lang="en-US" smtClean="0"/>
              <a:t>7/18/2020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C5B78E-872B-4AB8-92DB-B04523CD880E}" type="slidenum">
              <a:rPr lang="en-US" smtClean="0"/>
              <a:t>‹#›</a:t>
            </a:fld>
            <a:endParaRPr lang="en-US"/>
          </a:p>
        </p:txBody>
      </p:sp>
    </p:spTree>
    <p:extLst>
      <p:ext uri="{BB962C8B-B14F-4D97-AF65-F5344CB8AC3E}">
        <p14:creationId xmlns:p14="http://schemas.microsoft.com/office/powerpoint/2010/main" val="753771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C2BE66-18BA-4897-BE01-55446C868A95}" type="datetimeFigureOut">
              <a:rPr lang="en-US" smtClean="0"/>
              <a:t>7/18/2020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C5B78E-872B-4AB8-92DB-B04523CD880E}" type="slidenum">
              <a:rPr lang="en-US" smtClean="0"/>
              <a:t>‹#›</a:t>
            </a:fld>
            <a:endParaRPr lang="en-US"/>
          </a:p>
        </p:txBody>
      </p:sp>
    </p:spTree>
    <p:extLst>
      <p:ext uri="{BB962C8B-B14F-4D97-AF65-F5344CB8AC3E}">
        <p14:creationId xmlns:p14="http://schemas.microsoft.com/office/powerpoint/2010/main" val="4069092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DC2BE66-18BA-4897-BE01-55446C868A95}" type="datetimeFigureOut">
              <a:rPr lang="en-US" smtClean="0"/>
              <a:t>7/18/2020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C5B78E-872B-4AB8-92DB-B04523CD880E}" type="slidenum">
              <a:rPr lang="en-US" smtClean="0"/>
              <a:t>‹#›</a:t>
            </a:fld>
            <a:endParaRPr lang="en-US"/>
          </a:p>
        </p:txBody>
      </p:sp>
    </p:spTree>
    <p:extLst>
      <p:ext uri="{BB962C8B-B14F-4D97-AF65-F5344CB8AC3E}">
        <p14:creationId xmlns:p14="http://schemas.microsoft.com/office/powerpoint/2010/main" val="177956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DC2BE66-18BA-4897-BE01-55446C868A95}" type="datetimeFigureOut">
              <a:rPr lang="en-US" smtClean="0"/>
              <a:t>7/18/2020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C5B78E-872B-4AB8-92DB-B04523CD880E}" type="slidenum">
              <a:rPr lang="en-US" smtClean="0"/>
              <a:t>‹#›</a:t>
            </a:fld>
            <a:endParaRPr lang="en-US"/>
          </a:p>
        </p:txBody>
      </p:sp>
    </p:spTree>
    <p:extLst>
      <p:ext uri="{BB962C8B-B14F-4D97-AF65-F5344CB8AC3E}">
        <p14:creationId xmlns:p14="http://schemas.microsoft.com/office/powerpoint/2010/main" val="3249648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C2BE66-18BA-4897-BE01-55446C868A95}" type="datetimeFigureOut">
              <a:rPr lang="en-US" smtClean="0"/>
              <a:t>7/18/2020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C5B78E-872B-4AB8-92DB-B04523CD880E}" type="slidenum">
              <a:rPr lang="en-US" smtClean="0"/>
              <a:t>‹#›</a:t>
            </a:fld>
            <a:endParaRPr lang="en-US"/>
          </a:p>
        </p:txBody>
      </p:sp>
    </p:spTree>
    <p:extLst>
      <p:ext uri="{BB962C8B-B14F-4D97-AF65-F5344CB8AC3E}">
        <p14:creationId xmlns:p14="http://schemas.microsoft.com/office/powerpoint/2010/main" val="4035151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C2BE66-18BA-4897-BE01-55446C868A95}" type="datetimeFigureOut">
              <a:rPr lang="en-US" smtClean="0"/>
              <a:t>7/18/2020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C5B78E-872B-4AB8-92DB-B04523CD880E}" type="slidenum">
              <a:rPr lang="en-US" smtClean="0"/>
              <a:t>‹#›</a:t>
            </a:fld>
            <a:endParaRPr lang="en-US"/>
          </a:p>
        </p:txBody>
      </p:sp>
    </p:spTree>
    <p:extLst>
      <p:ext uri="{BB962C8B-B14F-4D97-AF65-F5344CB8AC3E}">
        <p14:creationId xmlns:p14="http://schemas.microsoft.com/office/powerpoint/2010/main" val="2526567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C2BE66-18BA-4897-BE01-55446C868A95}" type="datetimeFigureOut">
              <a:rPr lang="en-US" smtClean="0"/>
              <a:t>7/18/2020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C5B78E-872B-4AB8-92DB-B04523CD880E}" type="slidenum">
              <a:rPr lang="en-US" smtClean="0"/>
              <a:t>‹#›</a:t>
            </a:fld>
            <a:endParaRPr lang="en-US"/>
          </a:p>
        </p:txBody>
      </p:sp>
    </p:spTree>
    <p:extLst>
      <p:ext uri="{BB962C8B-B14F-4D97-AF65-F5344CB8AC3E}">
        <p14:creationId xmlns:p14="http://schemas.microsoft.com/office/powerpoint/2010/main" val="3989419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C2BE66-18BA-4897-BE01-55446C868A95}" type="datetimeFigureOut">
              <a:rPr lang="en-US" smtClean="0"/>
              <a:t>7/18/2020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C5B78E-872B-4AB8-92DB-B04523CD880E}" type="slidenum">
              <a:rPr lang="en-US" smtClean="0"/>
              <a:t>‹#›</a:t>
            </a:fld>
            <a:endParaRPr lang="en-US"/>
          </a:p>
        </p:txBody>
      </p:sp>
    </p:spTree>
    <p:extLst>
      <p:ext uri="{BB962C8B-B14F-4D97-AF65-F5344CB8AC3E}">
        <p14:creationId xmlns:p14="http://schemas.microsoft.com/office/powerpoint/2010/main" val="2549036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C2BE66-18BA-4897-BE01-55446C868A95}" type="datetimeFigureOut">
              <a:rPr lang="en-US" smtClean="0"/>
              <a:t>7/18/2020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C5B78E-872B-4AB8-92DB-B04523CD880E}" type="slidenum">
              <a:rPr lang="en-US" smtClean="0"/>
              <a:t>‹#›</a:t>
            </a:fld>
            <a:endParaRPr lang="en-US"/>
          </a:p>
        </p:txBody>
      </p:sp>
    </p:spTree>
    <p:extLst>
      <p:ext uri="{BB962C8B-B14F-4D97-AF65-F5344CB8AC3E}">
        <p14:creationId xmlns:p14="http://schemas.microsoft.com/office/powerpoint/2010/main" val="19822926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29839" y="307649"/>
            <a:ext cx="11169354" cy="15382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smtClean="0">
                <a:latin typeface="AR BLANCA" panose="02000000000000000000" pitchFamily="2" charset="0"/>
                <a:ea typeface="Kozuka Gothic Pro L" panose="020B0200000000000000" pitchFamily="34" charset="-128"/>
              </a:rPr>
              <a:t>Super Eggs Trading </a:t>
            </a:r>
            <a:endParaRPr lang="en-US" sz="4000" b="1" dirty="0">
              <a:latin typeface="AR BLANCA" panose="02000000000000000000" pitchFamily="2" charset="0"/>
              <a:ea typeface="Kozuka Gothic Pro L" panose="020B0200000000000000" pitchFamily="34" charset="-128"/>
            </a:endParaRPr>
          </a:p>
        </p:txBody>
      </p:sp>
      <p:sp>
        <p:nvSpPr>
          <p:cNvPr id="5" name="Rounded Rectangle 4"/>
          <p:cNvSpPr/>
          <p:nvPr/>
        </p:nvSpPr>
        <p:spPr>
          <a:xfrm>
            <a:off x="6527568" y="1854437"/>
            <a:ext cx="965675" cy="341832"/>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t>Home </a:t>
            </a:r>
            <a:endParaRPr lang="en-US" dirty="0"/>
          </a:p>
        </p:txBody>
      </p:sp>
      <p:sp>
        <p:nvSpPr>
          <p:cNvPr id="6" name="Rounded Rectangle 5"/>
          <p:cNvSpPr/>
          <p:nvPr/>
        </p:nvSpPr>
        <p:spPr>
          <a:xfrm>
            <a:off x="8814983" y="1854437"/>
            <a:ext cx="1354509" cy="341832"/>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t>Our Product </a:t>
            </a:r>
            <a:endParaRPr lang="en-US" dirty="0"/>
          </a:p>
        </p:txBody>
      </p:sp>
      <p:sp>
        <p:nvSpPr>
          <p:cNvPr id="7" name="Rounded Rectangle 6"/>
          <p:cNvSpPr/>
          <p:nvPr/>
        </p:nvSpPr>
        <p:spPr>
          <a:xfrm>
            <a:off x="10257793" y="1854437"/>
            <a:ext cx="1261934" cy="341832"/>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t>Contact us  </a:t>
            </a:r>
            <a:endParaRPr lang="en-US" dirty="0"/>
          </a:p>
        </p:txBody>
      </p:sp>
      <p:sp>
        <p:nvSpPr>
          <p:cNvPr id="8" name="Rounded Rectangle 7"/>
          <p:cNvSpPr/>
          <p:nvPr/>
        </p:nvSpPr>
        <p:spPr>
          <a:xfrm>
            <a:off x="7581545" y="1854437"/>
            <a:ext cx="1145137" cy="341832"/>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t>About  us </a:t>
            </a:r>
            <a:endParaRPr lang="en-US"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4959" y="2435551"/>
            <a:ext cx="2756249" cy="24483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Oval 9"/>
          <p:cNvSpPr/>
          <p:nvPr/>
        </p:nvSpPr>
        <p:spPr>
          <a:xfrm>
            <a:off x="1825951" y="4674548"/>
            <a:ext cx="145279" cy="1196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070443" y="4674549"/>
            <a:ext cx="145279" cy="1196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314935" y="4671699"/>
            <a:ext cx="145279" cy="1196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rotWithShape="1">
          <a:blip r:embed="rId4"/>
          <a:srcRect l="26646" t="24840" r="26220" b="24840"/>
          <a:stretch/>
        </p:blipFill>
        <p:spPr>
          <a:xfrm>
            <a:off x="10888760" y="3537957"/>
            <a:ext cx="632389" cy="675119"/>
          </a:xfrm>
          <a:prstGeom prst="rect">
            <a:avLst/>
          </a:prstGeom>
        </p:spPr>
      </p:pic>
      <p:pic>
        <p:nvPicPr>
          <p:cNvPr id="15" name="Picture 14"/>
          <p:cNvPicPr>
            <a:picLocks noChangeAspect="1"/>
          </p:cNvPicPr>
          <p:nvPr/>
        </p:nvPicPr>
        <p:blipFill>
          <a:blip r:embed="rId5">
            <a:extLst>
              <a:ext uri="{BEBA8EAE-BF5A-486C-A8C5-ECC9F3942E4B}">
                <a14:imgProps xmlns:a14="http://schemas.microsoft.com/office/drawing/2010/main">
                  <a14:imgLayer r:embed="rId6">
                    <a14:imgEffect>
                      <a14:backgroundRemoval t="0" b="100000" l="0" r="100000">
                        <a14:foregroundMark x1="9778" y1="25778" x2="9778" y2="25778"/>
                        <a14:foregroundMark x1="9778" y1="21778" x2="9778" y2="21778"/>
                        <a14:foregroundMark x1="6222" y1="50667" x2="6222" y2="50667"/>
                        <a14:foregroundMark x1="8444" y1="38222" x2="8444" y2="38222"/>
                        <a14:foregroundMark x1="16889" y1="21778" x2="16889" y2="21778"/>
                        <a14:foregroundMark x1="27556" y1="12000" x2="27556" y2="12000"/>
                        <a14:foregroundMark x1="44000" y1="8444" x2="44000" y2="8444"/>
                        <a14:foregroundMark x1="60000" y1="8000" x2="60000" y2="8000"/>
                        <a14:foregroundMark x1="74667" y1="14222" x2="74667" y2="14222"/>
                        <a14:foregroundMark x1="85333" y1="25333" x2="85333" y2="25333"/>
                        <a14:foregroundMark x1="91556" y1="37778" x2="91556" y2="37778"/>
                        <a14:foregroundMark x1="94222" y1="51556" x2="94222" y2="51556"/>
                        <a14:foregroundMark x1="47111" y1="92889" x2="47111" y2="92889"/>
                        <a14:foregroundMark x1="61778" y1="92000" x2="61778" y2="92000"/>
                        <a14:foregroundMark x1="42667" y1="41333" x2="42667" y2="41333"/>
                        <a14:foregroundMark x1="36889" y1="41333" x2="36889" y2="41333"/>
                        <a14:foregroundMark x1="47556" y1="56444" x2="47556" y2="56444"/>
                        <a14:foregroundMark x1="49778" y1="62667" x2="49778" y2="62667"/>
                        <a14:foregroundMark x1="56444" y1="64444" x2="56444" y2="64444"/>
                        <a14:foregroundMark x1="61333" y1="64444" x2="61333" y2="64444"/>
                        <a14:foregroundMark x1="44889" y1="64889" x2="44889" y2="64889"/>
                        <a14:foregroundMark x1="39111" y1="64889" x2="39111" y2="64889"/>
                        <a14:foregroundMark x1="35556" y1="92444" x2="35556" y2="92444"/>
                        <a14:foregroundMark x1="37778" y1="95556" x2="37778" y2="95556"/>
                      </a14:backgroundRemoval>
                    </a14:imgEffect>
                  </a14:imgLayer>
                </a14:imgProps>
              </a:ext>
            </a:extLst>
          </a:blip>
          <a:stretch>
            <a:fillRect/>
          </a:stretch>
        </p:blipFill>
        <p:spPr>
          <a:xfrm>
            <a:off x="10516418" y="817959"/>
            <a:ext cx="517621" cy="517621"/>
          </a:xfrm>
          <a:prstGeom prst="rect">
            <a:avLst/>
          </a:prstGeom>
        </p:spPr>
      </p:pic>
      <p:sp>
        <p:nvSpPr>
          <p:cNvPr id="16" name="TextBox 15"/>
          <p:cNvSpPr txBox="1"/>
          <p:nvPr/>
        </p:nvSpPr>
        <p:spPr>
          <a:xfrm>
            <a:off x="7581545" y="1296167"/>
            <a:ext cx="2170632"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zh-CN" altLang="en-US" dirty="0"/>
              <a:t>公</a:t>
            </a:r>
            <a:r>
              <a:rPr lang="zh-CN" altLang="en-US" dirty="0" smtClean="0"/>
              <a:t>司编号</a:t>
            </a:r>
            <a:endParaRPr lang="en-US" dirty="0"/>
          </a:p>
        </p:txBody>
      </p:sp>
      <p:sp>
        <p:nvSpPr>
          <p:cNvPr id="17" name="Rectangle 16"/>
          <p:cNvSpPr/>
          <p:nvPr/>
        </p:nvSpPr>
        <p:spPr>
          <a:xfrm>
            <a:off x="3925287" y="2435551"/>
            <a:ext cx="6591131" cy="461665"/>
          </a:xfrm>
          <a:prstGeom prst="rect">
            <a:avLst/>
          </a:prstGeom>
          <a:noFill/>
        </p:spPr>
        <p:txBody>
          <a:bodyPr wrap="square" lIns="91440" tIns="45720" rIns="91440" bIns="45720">
            <a:spAutoFit/>
          </a:bodyPr>
          <a:lstStyle/>
          <a:p>
            <a:pPr algn="ctr"/>
            <a:r>
              <a:rPr lang="en-US" sz="2400" dirty="0" smtClean="0">
                <a:ln w="0"/>
                <a:effectLst>
                  <a:outerShdw blurRad="38100" dist="19050" dir="2700000" algn="tl" rotWithShape="0">
                    <a:schemeClr val="dk1">
                      <a:alpha val="40000"/>
                    </a:schemeClr>
                  </a:outerShdw>
                </a:effectLst>
                <a:latin typeface="AR JULIAN" panose="02000000000000000000" pitchFamily="2" charset="0"/>
                <a:ea typeface="Adobe Fan Heiti Std B" panose="020B0700000000000000" pitchFamily="34" charset="-128"/>
              </a:rPr>
              <a:t>We provide variety of egg based products</a:t>
            </a:r>
            <a:endParaRPr lang="en-US" sz="2400" b="0" cap="none" spc="0" dirty="0">
              <a:ln w="0"/>
              <a:solidFill>
                <a:schemeClr val="tx1"/>
              </a:solidFill>
              <a:effectLst>
                <a:outerShdw blurRad="38100" dist="19050" dir="2700000" algn="tl" rotWithShape="0">
                  <a:schemeClr val="dk1">
                    <a:alpha val="40000"/>
                  </a:schemeClr>
                </a:outerShdw>
              </a:effectLst>
              <a:latin typeface="AR JULIAN" panose="02000000000000000000" pitchFamily="2" charset="0"/>
              <a:ea typeface="Adobe Fan Heiti Std B" panose="020B0700000000000000" pitchFamily="34" charset="-128"/>
            </a:endParaRPr>
          </a:p>
        </p:txBody>
      </p:sp>
      <p:sp>
        <p:nvSpPr>
          <p:cNvPr id="18" name="TextBox 17"/>
          <p:cNvSpPr txBox="1"/>
          <p:nvPr/>
        </p:nvSpPr>
        <p:spPr>
          <a:xfrm>
            <a:off x="4213076" y="3168625"/>
            <a:ext cx="5956416" cy="1754326"/>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We manufacture and package eggs based product in a liquid form for the convenience of our customers. However, brown eggs (which is in a shell form) are sold too. There are many other products which is high quality and fresh are sold by us as well (salted egg, egg yolk, egg white), which you can check it up in the “our product” column. </a:t>
            </a:r>
            <a:endParaRPr lang="en-US" dirty="0">
              <a:latin typeface="Times New Roman" panose="02020603050405020304" pitchFamily="18" charset="0"/>
              <a:cs typeface="Times New Roman" panose="02020603050405020304" pitchFamily="18" charset="0"/>
            </a:endParaRPr>
          </a:p>
        </p:txBody>
      </p:sp>
      <p:sp>
        <p:nvSpPr>
          <p:cNvPr id="19" name="Rounded Rectangle 18"/>
          <p:cNvSpPr/>
          <p:nvPr/>
        </p:nvSpPr>
        <p:spPr>
          <a:xfrm>
            <a:off x="764958" y="5230026"/>
            <a:ext cx="11028237" cy="14955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Bottom part </a:t>
            </a:r>
            <a:endParaRPr lang="en-US" dirty="0"/>
          </a:p>
        </p:txBody>
      </p:sp>
    </p:spTree>
    <p:extLst>
      <p:ext uri="{BB962C8B-B14F-4D97-AF65-F5344CB8AC3E}">
        <p14:creationId xmlns:p14="http://schemas.microsoft.com/office/powerpoint/2010/main" val="24975891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8990" y="-170134"/>
            <a:ext cx="10515600" cy="1325563"/>
          </a:xfrm>
        </p:spPr>
        <p:txBody>
          <a:bodyPr/>
          <a:lstStyle/>
          <a:p>
            <a:r>
              <a:rPr lang="en-US" dirty="0" smtClean="0"/>
              <a:t>*Bottom part </a:t>
            </a:r>
            <a:endParaRPr lang="en-US" dirty="0"/>
          </a:p>
        </p:txBody>
      </p:sp>
      <p:sp>
        <p:nvSpPr>
          <p:cNvPr id="3" name="Content Placeholder 2"/>
          <p:cNvSpPr>
            <a:spLocks noGrp="1"/>
          </p:cNvSpPr>
          <p:nvPr>
            <p:ph idx="1"/>
          </p:nvPr>
        </p:nvSpPr>
        <p:spPr>
          <a:xfrm>
            <a:off x="748990" y="847493"/>
            <a:ext cx="10515600" cy="5586760"/>
          </a:xfrm>
        </p:spPr>
        <p:txBody>
          <a:bodyPr>
            <a:normAutofit lnSpcReduction="10000"/>
          </a:bodyPr>
          <a:lstStyle/>
          <a:p>
            <a:pPr marL="0" indent="0">
              <a:buNone/>
            </a:pPr>
            <a:r>
              <a:rPr lang="en-US" u="sng" dirty="0" smtClean="0"/>
              <a:t>Address </a:t>
            </a:r>
          </a:p>
          <a:p>
            <a:pPr marL="0" indent="0">
              <a:buNone/>
            </a:pPr>
            <a:r>
              <a:rPr lang="en-US" dirty="0" smtClean="0"/>
              <a:t>No 6, </a:t>
            </a:r>
            <a:r>
              <a:rPr lang="en-US" dirty="0" err="1" smtClean="0"/>
              <a:t>Jalan</a:t>
            </a:r>
            <a:r>
              <a:rPr lang="en-US" dirty="0" smtClean="0"/>
              <a:t> 3 </a:t>
            </a:r>
            <a:r>
              <a:rPr lang="en-US" dirty="0" err="1" smtClean="0"/>
              <a:t>Pandan</a:t>
            </a:r>
            <a:r>
              <a:rPr lang="en-US" dirty="0" smtClean="0"/>
              <a:t> Indah Industrial Park </a:t>
            </a:r>
          </a:p>
          <a:p>
            <a:pPr marL="0" indent="0">
              <a:buNone/>
            </a:pPr>
            <a:r>
              <a:rPr lang="en-US" dirty="0" smtClean="0"/>
              <a:t>55100 </a:t>
            </a:r>
            <a:r>
              <a:rPr lang="en-US" altLang="zh-CN" dirty="0" smtClean="0"/>
              <a:t>Kuala Lumpur </a:t>
            </a:r>
          </a:p>
          <a:p>
            <a:pPr marL="0" indent="0">
              <a:buNone/>
            </a:pPr>
            <a:endParaRPr lang="en-US" dirty="0"/>
          </a:p>
          <a:p>
            <a:pPr marL="0" indent="0">
              <a:buNone/>
            </a:pPr>
            <a:r>
              <a:rPr lang="en-US" u="sng" dirty="0" smtClean="0"/>
              <a:t>Contact us</a:t>
            </a:r>
            <a:endParaRPr lang="en-US" u="sng" dirty="0"/>
          </a:p>
          <a:p>
            <a:pPr marL="0" indent="0">
              <a:buNone/>
            </a:pPr>
            <a:r>
              <a:rPr lang="en-US" altLang="zh-CN" dirty="0" smtClean="0"/>
              <a:t>Tel</a:t>
            </a:r>
            <a:r>
              <a:rPr lang="zh-CN" altLang="en-US" dirty="0" smtClean="0"/>
              <a:t>：</a:t>
            </a:r>
            <a:r>
              <a:rPr lang="en-US" altLang="zh-CN" dirty="0" smtClean="0"/>
              <a:t>017-244 6448 </a:t>
            </a:r>
            <a:r>
              <a:rPr lang="en-US" altLang="zh-CN" dirty="0"/>
              <a:t>(</a:t>
            </a:r>
            <a:r>
              <a:rPr lang="en-US" altLang="zh-CN" dirty="0" err="1" smtClean="0"/>
              <a:t>Ms</a:t>
            </a:r>
            <a:r>
              <a:rPr lang="en-US" altLang="zh-CN" dirty="0" smtClean="0"/>
              <a:t> </a:t>
            </a:r>
            <a:r>
              <a:rPr lang="en-US" altLang="zh-CN" dirty="0" err="1" smtClean="0"/>
              <a:t>Wai</a:t>
            </a:r>
            <a:r>
              <a:rPr lang="en-US" altLang="zh-CN" dirty="0"/>
              <a:t> </a:t>
            </a:r>
            <a:r>
              <a:rPr lang="en-US" altLang="zh-CN" dirty="0" err="1" smtClean="0"/>
              <a:t>Whai</a:t>
            </a:r>
            <a:r>
              <a:rPr lang="en-US" altLang="zh-CN" dirty="0" smtClean="0"/>
              <a:t> Yee)</a:t>
            </a:r>
          </a:p>
          <a:p>
            <a:pPr marL="0" indent="0">
              <a:buNone/>
            </a:pPr>
            <a:r>
              <a:rPr lang="en-US" dirty="0"/>
              <a:t> </a:t>
            </a:r>
            <a:r>
              <a:rPr lang="en-US" dirty="0" smtClean="0"/>
              <a:t>         019-316 2070 (</a:t>
            </a:r>
            <a:r>
              <a:rPr lang="en-US" dirty="0" err="1" smtClean="0"/>
              <a:t>Mr</a:t>
            </a:r>
            <a:r>
              <a:rPr lang="en-US" dirty="0" smtClean="0"/>
              <a:t> Yap Kim </a:t>
            </a:r>
            <a:r>
              <a:rPr lang="en-US" dirty="0" err="1" smtClean="0"/>
              <a:t>Onn</a:t>
            </a:r>
            <a:r>
              <a:rPr lang="en-US" dirty="0" smtClean="0"/>
              <a:t>)</a:t>
            </a:r>
          </a:p>
          <a:p>
            <a:pPr marL="0" indent="0">
              <a:buNone/>
            </a:pPr>
            <a:r>
              <a:rPr lang="en-US" dirty="0"/>
              <a:t> </a:t>
            </a:r>
            <a:r>
              <a:rPr lang="en-US" dirty="0" smtClean="0"/>
              <a:t>         018-918 4405 (</a:t>
            </a:r>
            <a:r>
              <a:rPr lang="en-US" dirty="0" err="1" smtClean="0"/>
              <a:t>Mr</a:t>
            </a:r>
            <a:r>
              <a:rPr lang="en-US" dirty="0" smtClean="0"/>
              <a:t> Yap Zhen </a:t>
            </a:r>
            <a:r>
              <a:rPr lang="en-US" altLang="zh-CN" dirty="0" smtClean="0"/>
              <a:t>Hoe)</a:t>
            </a:r>
          </a:p>
          <a:p>
            <a:pPr marL="0" indent="0">
              <a:buNone/>
            </a:pPr>
            <a:r>
              <a:rPr lang="en-US" altLang="zh-CN" dirty="0" smtClean="0"/>
              <a:t>Fax:  03-4295 5762</a:t>
            </a:r>
          </a:p>
          <a:p>
            <a:pPr marL="0" indent="0">
              <a:buNone/>
            </a:pPr>
            <a:endParaRPr lang="en-US" altLang="zh-CN" dirty="0"/>
          </a:p>
          <a:p>
            <a:pPr marL="0" indent="0">
              <a:buNone/>
            </a:pPr>
            <a:r>
              <a:rPr lang="en-US" altLang="zh-CN" u="sng" dirty="0" smtClean="0"/>
              <a:t>Email</a:t>
            </a:r>
          </a:p>
          <a:p>
            <a:pPr marL="0" indent="0">
              <a:buNone/>
            </a:pPr>
            <a:r>
              <a:rPr lang="en-US" altLang="zh-CN" dirty="0" smtClean="0"/>
              <a:t>supereggs2007@gmail.com</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1807552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29839" y="307649"/>
            <a:ext cx="11169354" cy="15382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smtClean="0">
                <a:latin typeface="AR BLANCA" panose="02000000000000000000" pitchFamily="2" charset="0"/>
                <a:ea typeface="Kozuka Gothic Pro L" panose="020B0200000000000000" pitchFamily="34" charset="-128"/>
              </a:rPr>
              <a:t>Super Eggs Trading </a:t>
            </a:r>
            <a:endParaRPr lang="en-US" sz="4000" b="1" dirty="0">
              <a:latin typeface="AR BLANCA" panose="02000000000000000000" pitchFamily="2" charset="0"/>
              <a:ea typeface="Kozuka Gothic Pro L" panose="020B0200000000000000" pitchFamily="34" charset="-128"/>
            </a:endParaRPr>
          </a:p>
        </p:txBody>
      </p:sp>
      <p:pic>
        <p:nvPicPr>
          <p:cNvPr id="9" name="Picture 8"/>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9778" y1="25778" x2="9778" y2="25778"/>
                        <a14:foregroundMark x1="9778" y1="21778" x2="9778" y2="21778"/>
                        <a14:foregroundMark x1="6222" y1="50667" x2="6222" y2="50667"/>
                        <a14:foregroundMark x1="8444" y1="38222" x2="8444" y2="38222"/>
                        <a14:foregroundMark x1="16889" y1="21778" x2="16889" y2="21778"/>
                        <a14:foregroundMark x1="27556" y1="12000" x2="27556" y2="12000"/>
                        <a14:foregroundMark x1="44000" y1="8444" x2="44000" y2="8444"/>
                        <a14:foregroundMark x1="60000" y1="8000" x2="60000" y2="8000"/>
                        <a14:foregroundMark x1="74667" y1="14222" x2="74667" y2="14222"/>
                        <a14:foregroundMark x1="85333" y1="25333" x2="85333" y2="25333"/>
                        <a14:foregroundMark x1="91556" y1="37778" x2="91556" y2="37778"/>
                        <a14:foregroundMark x1="94222" y1="51556" x2="94222" y2="51556"/>
                        <a14:foregroundMark x1="47111" y1="92889" x2="47111" y2="92889"/>
                        <a14:foregroundMark x1="61778" y1="92000" x2="61778" y2="92000"/>
                        <a14:foregroundMark x1="42667" y1="41333" x2="42667" y2="41333"/>
                        <a14:foregroundMark x1="36889" y1="41333" x2="36889" y2="41333"/>
                        <a14:foregroundMark x1="47556" y1="56444" x2="47556" y2="56444"/>
                        <a14:foregroundMark x1="49778" y1="62667" x2="49778" y2="62667"/>
                        <a14:foregroundMark x1="56444" y1="64444" x2="56444" y2="64444"/>
                        <a14:foregroundMark x1="61333" y1="64444" x2="61333" y2="64444"/>
                        <a14:foregroundMark x1="44889" y1="64889" x2="44889" y2="64889"/>
                        <a14:foregroundMark x1="39111" y1="64889" x2="39111" y2="64889"/>
                        <a14:foregroundMark x1="35556" y1="92444" x2="35556" y2="92444"/>
                        <a14:foregroundMark x1="37778" y1="95556" x2="37778" y2="95556"/>
                      </a14:backgroundRemoval>
                    </a14:imgEffect>
                  </a14:imgLayer>
                </a14:imgProps>
              </a:ext>
            </a:extLst>
          </a:blip>
          <a:stretch>
            <a:fillRect/>
          </a:stretch>
        </p:blipFill>
        <p:spPr>
          <a:xfrm>
            <a:off x="10516418" y="817959"/>
            <a:ext cx="517621" cy="517621"/>
          </a:xfrm>
          <a:prstGeom prst="rect">
            <a:avLst/>
          </a:prstGeom>
        </p:spPr>
      </p:pic>
      <p:sp>
        <p:nvSpPr>
          <p:cNvPr id="10" name="TextBox 9"/>
          <p:cNvSpPr txBox="1"/>
          <p:nvPr/>
        </p:nvSpPr>
        <p:spPr>
          <a:xfrm>
            <a:off x="7581545" y="1296167"/>
            <a:ext cx="2170632"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zh-CN" altLang="en-US" dirty="0"/>
              <a:t>公</a:t>
            </a:r>
            <a:r>
              <a:rPr lang="zh-CN" altLang="en-US" dirty="0" smtClean="0"/>
              <a:t>司编号</a:t>
            </a:r>
            <a:endParaRPr lang="en-US" dirty="0"/>
          </a:p>
        </p:txBody>
      </p:sp>
      <p:sp>
        <p:nvSpPr>
          <p:cNvPr id="11" name="TextBox 10"/>
          <p:cNvSpPr txBox="1"/>
          <p:nvPr/>
        </p:nvSpPr>
        <p:spPr>
          <a:xfrm>
            <a:off x="3757961" y="2118731"/>
            <a:ext cx="3456878" cy="461665"/>
          </a:xfrm>
          <a:prstGeom prst="rect">
            <a:avLst/>
          </a:prstGeom>
          <a:noFill/>
        </p:spPr>
        <p:txBody>
          <a:bodyPr wrap="square" rtlCol="0">
            <a:spAutoFit/>
          </a:bodyPr>
          <a:lstStyle/>
          <a:p>
            <a:pPr algn="ctr"/>
            <a:r>
              <a:rPr lang="en-US" sz="2400" b="1" u="sng" dirty="0" smtClean="0">
                <a:latin typeface="Algerian" panose="04020705040A02060702" pitchFamily="82" charset="0"/>
              </a:rPr>
              <a:t>About US</a:t>
            </a:r>
            <a:endParaRPr lang="en-US" sz="2400" b="1" u="sng" dirty="0">
              <a:latin typeface="Algerian" panose="04020705040A02060702" pitchFamily="82" charset="0"/>
            </a:endParaRPr>
          </a:p>
        </p:txBody>
      </p:sp>
      <p:sp>
        <p:nvSpPr>
          <p:cNvPr id="13" name="Rounded Rectangle 12"/>
          <p:cNvSpPr/>
          <p:nvPr/>
        </p:nvSpPr>
        <p:spPr>
          <a:xfrm>
            <a:off x="6527568" y="1854437"/>
            <a:ext cx="965675" cy="341832"/>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t>Home </a:t>
            </a:r>
            <a:endParaRPr lang="en-US" dirty="0"/>
          </a:p>
        </p:txBody>
      </p:sp>
      <p:sp>
        <p:nvSpPr>
          <p:cNvPr id="14" name="Rounded Rectangle 13"/>
          <p:cNvSpPr/>
          <p:nvPr/>
        </p:nvSpPr>
        <p:spPr>
          <a:xfrm>
            <a:off x="8814983" y="1854437"/>
            <a:ext cx="1354509" cy="341832"/>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t>Our Product </a:t>
            </a:r>
            <a:endParaRPr lang="en-US" dirty="0"/>
          </a:p>
        </p:txBody>
      </p:sp>
      <p:sp>
        <p:nvSpPr>
          <p:cNvPr id="15" name="Rounded Rectangle 14"/>
          <p:cNvSpPr/>
          <p:nvPr/>
        </p:nvSpPr>
        <p:spPr>
          <a:xfrm>
            <a:off x="10257793" y="1854437"/>
            <a:ext cx="1261934" cy="341832"/>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t>Contact us  </a:t>
            </a:r>
            <a:endParaRPr lang="en-US" dirty="0"/>
          </a:p>
        </p:txBody>
      </p:sp>
      <p:sp>
        <p:nvSpPr>
          <p:cNvPr id="16" name="Rounded Rectangle 15"/>
          <p:cNvSpPr/>
          <p:nvPr/>
        </p:nvSpPr>
        <p:spPr>
          <a:xfrm>
            <a:off x="7581545" y="1854437"/>
            <a:ext cx="1145137" cy="341832"/>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t>About  us </a:t>
            </a:r>
            <a:endParaRPr lang="en-US" dirty="0"/>
          </a:p>
        </p:txBody>
      </p:sp>
      <p:sp>
        <p:nvSpPr>
          <p:cNvPr id="17" name="TextBox 16"/>
          <p:cNvSpPr txBox="1"/>
          <p:nvPr/>
        </p:nvSpPr>
        <p:spPr>
          <a:xfrm>
            <a:off x="928701" y="2654017"/>
            <a:ext cx="9846527" cy="3739485"/>
          </a:xfrm>
          <a:prstGeom prst="rect">
            <a:avLst/>
          </a:prstGeom>
          <a:noFill/>
        </p:spPr>
        <p:txBody>
          <a:bodyPr wrap="square" rtlCol="0">
            <a:spAutoFit/>
          </a:bodyPr>
          <a:lstStyle/>
          <a:p>
            <a:pPr>
              <a:lnSpc>
                <a:spcPct val="150000"/>
              </a:lnSpc>
            </a:pPr>
            <a:r>
              <a:rPr lang="en-US" dirty="0" smtClean="0">
                <a:latin typeface="Times New Roman" panose="02020603050405020304" pitchFamily="18" charset="0"/>
                <a:cs typeface="Times New Roman" panose="02020603050405020304" pitchFamily="18" charset="0"/>
              </a:rPr>
              <a:t>  </a:t>
            </a:r>
            <a:r>
              <a:rPr lang="en-US" altLang="zh-CN" sz="1400" dirty="0" smtClean="0">
                <a:latin typeface="Times New Roman" panose="02020603050405020304" pitchFamily="18" charset="0"/>
                <a:cs typeface="Times New Roman" panose="02020603050405020304" pitchFamily="18" charset="0"/>
              </a:rPr>
              <a:t>Our company has been operated since year 2007. T</a:t>
            </a:r>
            <a:r>
              <a:rPr lang="en-US" altLang="zh-CN" sz="1400" dirty="0" smtClean="0">
                <a:latin typeface="Times New Roman" panose="02020603050405020304" pitchFamily="18" charset="0"/>
                <a:cs typeface="Times New Roman" panose="02020603050405020304" pitchFamily="18" charset="0"/>
              </a:rPr>
              <a:t>hroughout the years, there were many challenges and hardships that encountered by our company. However, our founder keep holding his principle which is provide high quality and hygiene products to his customers no matter how bad is the market. It is because our founder believes that being a trustworthy businessman is important than merely pursuing for profit. </a:t>
            </a:r>
          </a:p>
          <a:p>
            <a:pPr>
              <a:lnSpc>
                <a:spcPct val="150000"/>
              </a:lnSpc>
            </a:pPr>
            <a:endParaRPr lang="en-US" sz="1400" dirty="0" smtClean="0">
              <a:latin typeface="Times New Roman" panose="02020603050405020304" pitchFamily="18" charset="0"/>
              <a:cs typeface="Times New Roman" panose="02020603050405020304" pitchFamily="18" charset="0"/>
            </a:endParaRPr>
          </a:p>
          <a:p>
            <a:pPr>
              <a:lnSpc>
                <a:spcPct val="150000"/>
              </a:lnSpc>
            </a:pPr>
            <a:r>
              <a:rPr lang="en-US" sz="14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 As a food manufacturer, we must also ensure that our hygienic condition is meet with the authorities’ requirements, that’s the reason why we apply for the Halal certification. We can ensure that our products </a:t>
            </a:r>
            <a:r>
              <a:rPr lang="en-US" sz="1400" dirty="0" smtClean="0">
                <a:latin typeface="Times New Roman" panose="02020603050405020304" pitchFamily="18" charset="0"/>
                <a:cs typeface="Times New Roman" panose="02020603050405020304" pitchFamily="18" charset="0"/>
              </a:rPr>
              <a:t>are safe to consume by following the SOP which is set by the authorities. And fortunately, our application has been approved. </a:t>
            </a:r>
            <a:endParaRPr lang="en-US" sz="1400" dirty="0" smtClean="0">
              <a:latin typeface="Times New Roman" panose="02020603050405020304" pitchFamily="18" charset="0"/>
              <a:cs typeface="Times New Roman" panose="02020603050405020304" pitchFamily="18" charset="0"/>
            </a:endParaRPr>
          </a:p>
          <a:p>
            <a:pPr>
              <a:lnSpc>
                <a:spcPct val="150000"/>
              </a:lnSpc>
            </a:pPr>
            <a:endParaRPr lang="en-US" sz="1400" dirty="0">
              <a:latin typeface="Times New Roman" panose="02020603050405020304" pitchFamily="18" charset="0"/>
              <a:cs typeface="Times New Roman" panose="02020603050405020304" pitchFamily="18" charset="0"/>
            </a:endParaRPr>
          </a:p>
          <a:p>
            <a:pPr>
              <a:lnSpc>
                <a:spcPct val="150000"/>
              </a:lnSpc>
            </a:pPr>
            <a:r>
              <a:rPr lang="en-US" sz="1400" dirty="0" smtClean="0">
                <a:latin typeface="Times New Roman" panose="02020603050405020304" pitchFamily="18" charset="0"/>
                <a:cs typeface="Times New Roman" panose="02020603050405020304" pitchFamily="18" charset="0"/>
              </a:rPr>
              <a:t>  We </a:t>
            </a:r>
            <a:r>
              <a:rPr lang="en-US" sz="1400" dirty="0" smtClean="0">
                <a:latin typeface="Times New Roman" panose="02020603050405020304" pitchFamily="18" charset="0"/>
                <a:cs typeface="Times New Roman" panose="02020603050405020304" pitchFamily="18" charset="0"/>
              </a:rPr>
              <a:t>are dedicated to serve our customers with high quality egg-based products. We keep improving ourselves such as increase our efficiency and also seeking for better business collaboration. </a:t>
            </a:r>
            <a:r>
              <a:rPr lang="en-US" sz="1400" dirty="0" smtClean="0">
                <a:latin typeface="Times New Roman" panose="02020603050405020304" pitchFamily="18" charset="0"/>
                <a:cs typeface="Times New Roman" panose="02020603050405020304" pitchFamily="18" charset="0"/>
              </a:rPr>
              <a:t>Feel free to contact us in the contact page if you wish to do so. </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35861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732</TotalTime>
  <Words>349</Words>
  <Application>Microsoft Office PowerPoint</Application>
  <PresentationFormat>Widescreen</PresentationFormat>
  <Paragraphs>35</Paragraphs>
  <Slides>3</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vt:i4>
      </vt:variant>
    </vt:vector>
  </HeadingPairs>
  <TitlesOfParts>
    <vt:vector size="14" baseType="lpstr">
      <vt:lpstr>Adobe Fan Heiti Std B</vt:lpstr>
      <vt:lpstr>Kozuka Gothic Pro L</vt:lpstr>
      <vt:lpstr>宋体</vt:lpstr>
      <vt:lpstr>Algerian</vt:lpstr>
      <vt:lpstr>AR BLANCA</vt:lpstr>
      <vt:lpstr>AR JULIAN</vt:lpstr>
      <vt:lpstr>Arial</vt:lpstr>
      <vt:lpstr>Calibri</vt:lpstr>
      <vt:lpstr>Calibri Light</vt:lpstr>
      <vt:lpstr>Times New Roman</vt:lpstr>
      <vt:lpstr>Office Theme</vt:lpstr>
      <vt:lpstr>PowerPoint Presentation</vt:lpstr>
      <vt:lpstr>*Bottom part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Yap Zhen Yue</dc:creator>
  <cp:lastModifiedBy>Yap Zhen Yue</cp:lastModifiedBy>
  <cp:revision>21</cp:revision>
  <dcterms:created xsi:type="dcterms:W3CDTF">2020-06-16T00:17:00Z</dcterms:created>
  <dcterms:modified xsi:type="dcterms:W3CDTF">2020-07-18T04:04:26Z</dcterms:modified>
</cp:coreProperties>
</file>