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3158-7927-40DB-91C9-B99B843C0B7C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4F-11EB-4E16-9E9A-00DE7C4A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11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3158-7927-40DB-91C9-B99B843C0B7C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4F-11EB-4E16-9E9A-00DE7C4A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59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3158-7927-40DB-91C9-B99B843C0B7C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4F-11EB-4E16-9E9A-00DE7C4A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444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3158-7927-40DB-91C9-B99B843C0B7C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4F-11EB-4E16-9E9A-00DE7C4A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85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3158-7927-40DB-91C9-B99B843C0B7C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4F-11EB-4E16-9E9A-00DE7C4A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4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3158-7927-40DB-91C9-B99B843C0B7C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4F-11EB-4E16-9E9A-00DE7C4A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242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3158-7927-40DB-91C9-B99B843C0B7C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4F-11EB-4E16-9E9A-00DE7C4A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595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3158-7927-40DB-91C9-B99B843C0B7C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4F-11EB-4E16-9E9A-00DE7C4A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6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3158-7927-40DB-91C9-B99B843C0B7C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4F-11EB-4E16-9E9A-00DE7C4A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7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3158-7927-40DB-91C9-B99B843C0B7C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4F-11EB-4E16-9E9A-00DE7C4A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29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33158-7927-40DB-91C9-B99B843C0B7C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7D0D4F-11EB-4E16-9E9A-00DE7C4A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06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33158-7927-40DB-91C9-B99B843C0B7C}" type="datetimeFigureOut">
              <a:rPr lang="en-US" smtClean="0"/>
              <a:t>7/11/2020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7D0D4F-11EB-4E16-9E9A-00DE7C4AB3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68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 descr="Fresh Chicken Eggs Basket White Background — Stock Photo ..."/>
          <p:cNvSpPr>
            <a:spLocks noChangeAspect="1" noChangeArrowheads="1"/>
          </p:cNvSpPr>
          <p:nvPr/>
        </p:nvSpPr>
        <p:spPr bwMode="auto">
          <a:xfrm>
            <a:off x="9214116" y="1453601"/>
            <a:ext cx="1767229" cy="176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1381020" y="734938"/>
            <a:ext cx="8716710" cy="5794050"/>
            <a:chOff x="0" y="0"/>
            <a:chExt cx="8716710" cy="5794050"/>
          </a:xfrm>
        </p:grpSpPr>
        <p:pic>
          <p:nvPicPr>
            <p:cNvPr id="1026" name="Picture 2" descr="Outside Nature Images, Stock Photos &amp; Vectors | Shutterstock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416"/>
            <a:stretch/>
          </p:blipFill>
          <p:spPr bwMode="auto">
            <a:xfrm>
              <a:off x="0" y="0"/>
              <a:ext cx="8716710" cy="57940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564176" y="2832873"/>
              <a:ext cx="3990591" cy="2499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403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Yap Zhen Yue</dc:creator>
  <cp:lastModifiedBy>Yap Zhen Yue</cp:lastModifiedBy>
  <cp:revision>1</cp:revision>
  <dcterms:created xsi:type="dcterms:W3CDTF">2020-07-11T05:54:38Z</dcterms:created>
  <dcterms:modified xsi:type="dcterms:W3CDTF">2020-07-11T05:55:07Z</dcterms:modified>
</cp:coreProperties>
</file>