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38" autoAdjust="0"/>
  </p:normalViewPr>
  <p:slideViewPr>
    <p:cSldViewPr snapToGrid="0">
      <p:cViewPr varScale="1">
        <p:scale>
          <a:sx n="82" d="100"/>
          <a:sy n="82" d="100"/>
        </p:scale>
        <p:origin x="691"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24899-167C-4144-8D13-035D5F4A701D}" type="datetimeFigureOut">
              <a:rPr lang="zh-CN" altLang="en-US" smtClean="0"/>
              <a:t>2018/8/27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F16B5-72D0-4F78-96D3-0B7D76C70111}" type="slidenum">
              <a:rPr lang="zh-CN" altLang="en-US" smtClean="0"/>
              <a:t>‹#›</a:t>
            </a:fld>
            <a:endParaRPr lang="zh-CN" altLang="en-US"/>
          </a:p>
        </p:txBody>
      </p:sp>
    </p:spTree>
    <p:extLst>
      <p:ext uri="{BB962C8B-B14F-4D97-AF65-F5344CB8AC3E}">
        <p14:creationId xmlns:p14="http://schemas.microsoft.com/office/powerpoint/2010/main" val="1096114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7F16B5-72D0-4F78-96D3-0B7D76C70111}" type="slidenum">
              <a:rPr lang="zh-CN" altLang="en-US" smtClean="0"/>
              <a:t>1</a:t>
            </a:fld>
            <a:endParaRPr lang="zh-CN" altLang="en-US"/>
          </a:p>
        </p:txBody>
      </p:sp>
    </p:spTree>
    <p:extLst>
      <p:ext uri="{BB962C8B-B14F-4D97-AF65-F5344CB8AC3E}">
        <p14:creationId xmlns:p14="http://schemas.microsoft.com/office/powerpoint/2010/main" val="557206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中餐的调味一直是玄学，网上的菜谱中，对于调味料的描述一直是很模糊的，用词基本是适量、少许、半勺。一款好吃的秘制调料往往也能成为一家店人气是否旺的关键。</a:t>
            </a:r>
          </a:p>
        </p:txBody>
      </p:sp>
      <p:sp>
        <p:nvSpPr>
          <p:cNvPr id="4" name="灯片编号占位符 3"/>
          <p:cNvSpPr>
            <a:spLocks noGrp="1"/>
          </p:cNvSpPr>
          <p:nvPr>
            <p:ph type="sldNum" sz="quarter" idx="10"/>
          </p:nvPr>
        </p:nvSpPr>
        <p:spPr/>
        <p:txBody>
          <a:bodyPr/>
          <a:lstStyle/>
          <a:p>
            <a:fld id="{FB7F16B5-72D0-4F78-96D3-0B7D76C70111}" type="slidenum">
              <a:rPr lang="zh-CN" altLang="en-US" smtClean="0"/>
              <a:t>3</a:t>
            </a:fld>
            <a:endParaRPr lang="zh-CN" altLang="en-US"/>
          </a:p>
        </p:txBody>
      </p:sp>
    </p:spTree>
    <p:extLst>
      <p:ext uri="{BB962C8B-B14F-4D97-AF65-F5344CB8AC3E}">
        <p14:creationId xmlns:p14="http://schemas.microsoft.com/office/powerpoint/2010/main" val="192892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7F16B5-72D0-4F78-96D3-0B7D76C70111}" type="slidenum">
              <a:rPr lang="zh-CN" altLang="en-US" smtClean="0"/>
              <a:t>4</a:t>
            </a:fld>
            <a:endParaRPr lang="zh-CN" altLang="en-US"/>
          </a:p>
        </p:txBody>
      </p:sp>
    </p:spTree>
    <p:extLst>
      <p:ext uri="{BB962C8B-B14F-4D97-AF65-F5344CB8AC3E}">
        <p14:creationId xmlns:p14="http://schemas.microsoft.com/office/powerpoint/2010/main" val="1547757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3E26B-F97D-4C99-BF65-AAC8D047E5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4A439A-5985-4D4B-9C86-A4251DC98E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8705E48-43D2-4ABE-A1E0-C3AEDAC2C4CB}"/>
              </a:ext>
            </a:extLst>
          </p:cNvPr>
          <p:cNvSpPr>
            <a:spLocks noGrp="1"/>
          </p:cNvSpPr>
          <p:nvPr>
            <p:ph type="dt" sz="half" idx="10"/>
          </p:nvPr>
        </p:nvSpPr>
        <p:spPr/>
        <p:txBody>
          <a:bodyPr/>
          <a:lstStyle/>
          <a:p>
            <a:fld id="{62DF9C7D-AF42-4B38-8279-5C33DD6179FC}" type="datetimeFigureOut">
              <a:rPr lang="zh-CN" altLang="en-US" smtClean="0"/>
              <a:t>2018/8/27</a:t>
            </a:fld>
            <a:endParaRPr lang="zh-CN" altLang="en-US"/>
          </a:p>
        </p:txBody>
      </p:sp>
      <p:sp>
        <p:nvSpPr>
          <p:cNvPr id="5" name="页脚占位符 4">
            <a:extLst>
              <a:ext uri="{FF2B5EF4-FFF2-40B4-BE49-F238E27FC236}">
                <a16:creationId xmlns:a16="http://schemas.microsoft.com/office/drawing/2014/main" id="{70E2F79C-3DA3-41D8-8699-3B45C1B4AF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D9B01D-8BD5-48EE-B8BE-3745D70972F0}"/>
              </a:ext>
            </a:extLst>
          </p:cNvPr>
          <p:cNvSpPr>
            <a:spLocks noGrp="1"/>
          </p:cNvSpPr>
          <p:nvPr>
            <p:ph type="sldNum" sz="quarter" idx="12"/>
          </p:nvPr>
        </p:nvSpPr>
        <p:spPr/>
        <p:txBody>
          <a:bodyPr/>
          <a:lstStyle/>
          <a:p>
            <a:fld id="{DBAF7750-38E4-4812-97CF-F54213CB1F06}" type="slidenum">
              <a:rPr lang="zh-CN" altLang="en-US" smtClean="0"/>
              <a:t>‹#›</a:t>
            </a:fld>
            <a:endParaRPr lang="zh-CN" altLang="en-US"/>
          </a:p>
        </p:txBody>
      </p:sp>
    </p:spTree>
    <p:extLst>
      <p:ext uri="{BB962C8B-B14F-4D97-AF65-F5344CB8AC3E}">
        <p14:creationId xmlns:p14="http://schemas.microsoft.com/office/powerpoint/2010/main" val="272805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85347-C9B8-4C80-B2F0-0EE90FFB288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A045109-252E-4888-A500-76602D9BEE5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0B3334-42C6-4F93-8F24-C3EB998DAF36}"/>
              </a:ext>
            </a:extLst>
          </p:cNvPr>
          <p:cNvSpPr>
            <a:spLocks noGrp="1"/>
          </p:cNvSpPr>
          <p:nvPr>
            <p:ph type="dt" sz="half" idx="10"/>
          </p:nvPr>
        </p:nvSpPr>
        <p:spPr/>
        <p:txBody>
          <a:bodyPr/>
          <a:lstStyle/>
          <a:p>
            <a:fld id="{62DF9C7D-AF42-4B38-8279-5C33DD6179FC}" type="datetimeFigureOut">
              <a:rPr lang="zh-CN" altLang="en-US" smtClean="0"/>
              <a:t>2018/8/27</a:t>
            </a:fld>
            <a:endParaRPr lang="zh-CN" altLang="en-US"/>
          </a:p>
        </p:txBody>
      </p:sp>
      <p:sp>
        <p:nvSpPr>
          <p:cNvPr id="5" name="页脚占位符 4">
            <a:extLst>
              <a:ext uri="{FF2B5EF4-FFF2-40B4-BE49-F238E27FC236}">
                <a16:creationId xmlns:a16="http://schemas.microsoft.com/office/drawing/2014/main" id="{68785FF3-CE67-46F4-97C9-615505677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D7732-4CC0-4652-9621-3C62B86D6CC1}"/>
              </a:ext>
            </a:extLst>
          </p:cNvPr>
          <p:cNvSpPr>
            <a:spLocks noGrp="1"/>
          </p:cNvSpPr>
          <p:nvPr>
            <p:ph type="sldNum" sz="quarter" idx="12"/>
          </p:nvPr>
        </p:nvSpPr>
        <p:spPr/>
        <p:txBody>
          <a:bodyPr/>
          <a:lstStyle/>
          <a:p>
            <a:fld id="{DBAF7750-38E4-4812-97CF-F54213CB1F06}" type="slidenum">
              <a:rPr lang="zh-CN" altLang="en-US" smtClean="0"/>
              <a:t>‹#›</a:t>
            </a:fld>
            <a:endParaRPr lang="zh-CN" altLang="en-US"/>
          </a:p>
        </p:txBody>
      </p:sp>
    </p:spTree>
    <p:extLst>
      <p:ext uri="{BB962C8B-B14F-4D97-AF65-F5344CB8AC3E}">
        <p14:creationId xmlns:p14="http://schemas.microsoft.com/office/powerpoint/2010/main" val="27355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9A62218-78CF-4030-8541-11E0DA0F80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CDF91F4-E138-48CB-8E1E-21D1B3EB16C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D0D79E-37D8-4FAA-BEEE-3EEA9B9FC240}"/>
              </a:ext>
            </a:extLst>
          </p:cNvPr>
          <p:cNvSpPr>
            <a:spLocks noGrp="1"/>
          </p:cNvSpPr>
          <p:nvPr>
            <p:ph type="dt" sz="half" idx="10"/>
          </p:nvPr>
        </p:nvSpPr>
        <p:spPr/>
        <p:txBody>
          <a:bodyPr/>
          <a:lstStyle/>
          <a:p>
            <a:fld id="{62DF9C7D-AF42-4B38-8279-5C33DD6179FC}" type="datetimeFigureOut">
              <a:rPr lang="zh-CN" altLang="en-US" smtClean="0"/>
              <a:t>2018/8/27</a:t>
            </a:fld>
            <a:endParaRPr lang="zh-CN" altLang="en-US"/>
          </a:p>
        </p:txBody>
      </p:sp>
      <p:sp>
        <p:nvSpPr>
          <p:cNvPr id="5" name="页脚占位符 4">
            <a:extLst>
              <a:ext uri="{FF2B5EF4-FFF2-40B4-BE49-F238E27FC236}">
                <a16:creationId xmlns:a16="http://schemas.microsoft.com/office/drawing/2014/main" id="{DC8D374D-016A-4B75-AC28-D6EB6871FD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9DB7AE-DDBD-4F83-AEF2-91ADE0C9FE44}"/>
              </a:ext>
            </a:extLst>
          </p:cNvPr>
          <p:cNvSpPr>
            <a:spLocks noGrp="1"/>
          </p:cNvSpPr>
          <p:nvPr>
            <p:ph type="sldNum" sz="quarter" idx="12"/>
          </p:nvPr>
        </p:nvSpPr>
        <p:spPr/>
        <p:txBody>
          <a:bodyPr/>
          <a:lstStyle/>
          <a:p>
            <a:fld id="{DBAF7750-38E4-4812-97CF-F54213CB1F06}" type="slidenum">
              <a:rPr lang="zh-CN" altLang="en-US" smtClean="0"/>
              <a:t>‹#›</a:t>
            </a:fld>
            <a:endParaRPr lang="zh-CN" altLang="en-US"/>
          </a:p>
        </p:txBody>
      </p:sp>
    </p:spTree>
    <p:extLst>
      <p:ext uri="{BB962C8B-B14F-4D97-AF65-F5344CB8AC3E}">
        <p14:creationId xmlns:p14="http://schemas.microsoft.com/office/powerpoint/2010/main" val="377493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2A606-34B1-46DC-991C-21D779A8A1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3D9640-A8DD-4F6B-8E7A-88B97199DA0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A577AD-3AF4-422B-9454-8C1DA023643C}"/>
              </a:ext>
            </a:extLst>
          </p:cNvPr>
          <p:cNvSpPr>
            <a:spLocks noGrp="1"/>
          </p:cNvSpPr>
          <p:nvPr>
            <p:ph type="dt" sz="half" idx="10"/>
          </p:nvPr>
        </p:nvSpPr>
        <p:spPr/>
        <p:txBody>
          <a:bodyPr/>
          <a:lstStyle/>
          <a:p>
            <a:fld id="{62DF9C7D-AF42-4B38-8279-5C33DD6179FC}" type="datetimeFigureOut">
              <a:rPr lang="zh-CN" altLang="en-US" smtClean="0"/>
              <a:t>2018/8/27</a:t>
            </a:fld>
            <a:endParaRPr lang="zh-CN" altLang="en-US"/>
          </a:p>
        </p:txBody>
      </p:sp>
      <p:sp>
        <p:nvSpPr>
          <p:cNvPr id="5" name="页脚占位符 4">
            <a:extLst>
              <a:ext uri="{FF2B5EF4-FFF2-40B4-BE49-F238E27FC236}">
                <a16:creationId xmlns:a16="http://schemas.microsoft.com/office/drawing/2014/main" id="{ED8023EF-EF6F-4FC0-88AE-91B6785620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927AF9-B654-467F-8595-9B30FA5D190B}"/>
              </a:ext>
            </a:extLst>
          </p:cNvPr>
          <p:cNvSpPr>
            <a:spLocks noGrp="1"/>
          </p:cNvSpPr>
          <p:nvPr>
            <p:ph type="sldNum" sz="quarter" idx="12"/>
          </p:nvPr>
        </p:nvSpPr>
        <p:spPr/>
        <p:txBody>
          <a:bodyPr/>
          <a:lstStyle/>
          <a:p>
            <a:fld id="{DBAF7750-38E4-4812-97CF-F54213CB1F06}" type="slidenum">
              <a:rPr lang="zh-CN" altLang="en-US" smtClean="0"/>
              <a:t>‹#›</a:t>
            </a:fld>
            <a:endParaRPr lang="zh-CN" altLang="en-US"/>
          </a:p>
        </p:txBody>
      </p:sp>
    </p:spTree>
    <p:extLst>
      <p:ext uri="{BB962C8B-B14F-4D97-AF65-F5344CB8AC3E}">
        <p14:creationId xmlns:p14="http://schemas.microsoft.com/office/powerpoint/2010/main" val="395356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B8A98-27BF-4611-95F6-8CD56D33965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C1D68D6-13C0-45E1-813A-EA622E45C5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B7C8E21-0256-4A9F-9BC1-E9EF79AE0670}"/>
              </a:ext>
            </a:extLst>
          </p:cNvPr>
          <p:cNvSpPr>
            <a:spLocks noGrp="1"/>
          </p:cNvSpPr>
          <p:nvPr>
            <p:ph type="dt" sz="half" idx="10"/>
          </p:nvPr>
        </p:nvSpPr>
        <p:spPr/>
        <p:txBody>
          <a:bodyPr/>
          <a:lstStyle/>
          <a:p>
            <a:fld id="{62DF9C7D-AF42-4B38-8279-5C33DD6179FC}" type="datetimeFigureOut">
              <a:rPr lang="zh-CN" altLang="en-US" smtClean="0"/>
              <a:t>2018/8/27</a:t>
            </a:fld>
            <a:endParaRPr lang="zh-CN" altLang="en-US"/>
          </a:p>
        </p:txBody>
      </p:sp>
      <p:sp>
        <p:nvSpPr>
          <p:cNvPr id="5" name="页脚占位符 4">
            <a:extLst>
              <a:ext uri="{FF2B5EF4-FFF2-40B4-BE49-F238E27FC236}">
                <a16:creationId xmlns:a16="http://schemas.microsoft.com/office/drawing/2014/main" id="{0890DD38-D916-40C7-BE56-6146F3964A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EA5732-442B-4E33-B41C-DE698307EE34}"/>
              </a:ext>
            </a:extLst>
          </p:cNvPr>
          <p:cNvSpPr>
            <a:spLocks noGrp="1"/>
          </p:cNvSpPr>
          <p:nvPr>
            <p:ph type="sldNum" sz="quarter" idx="12"/>
          </p:nvPr>
        </p:nvSpPr>
        <p:spPr/>
        <p:txBody>
          <a:bodyPr/>
          <a:lstStyle/>
          <a:p>
            <a:fld id="{DBAF7750-38E4-4812-97CF-F54213CB1F06}" type="slidenum">
              <a:rPr lang="zh-CN" altLang="en-US" smtClean="0"/>
              <a:t>‹#›</a:t>
            </a:fld>
            <a:endParaRPr lang="zh-CN" altLang="en-US"/>
          </a:p>
        </p:txBody>
      </p:sp>
    </p:spTree>
    <p:extLst>
      <p:ext uri="{BB962C8B-B14F-4D97-AF65-F5344CB8AC3E}">
        <p14:creationId xmlns:p14="http://schemas.microsoft.com/office/powerpoint/2010/main" val="286295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4CBB3-2CC3-4BF6-80E3-91C4D4667F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4B8CCF-B9C2-4A71-991B-DD5004B7F29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D884447-8DAF-4D7B-9A72-AA69DED67A5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A9AB0C2-0981-4955-9F1C-201E3107E510}"/>
              </a:ext>
            </a:extLst>
          </p:cNvPr>
          <p:cNvSpPr>
            <a:spLocks noGrp="1"/>
          </p:cNvSpPr>
          <p:nvPr>
            <p:ph type="dt" sz="half" idx="10"/>
          </p:nvPr>
        </p:nvSpPr>
        <p:spPr/>
        <p:txBody>
          <a:bodyPr/>
          <a:lstStyle/>
          <a:p>
            <a:fld id="{62DF9C7D-AF42-4B38-8279-5C33DD6179FC}" type="datetimeFigureOut">
              <a:rPr lang="zh-CN" altLang="en-US" smtClean="0"/>
              <a:t>2018/8/27</a:t>
            </a:fld>
            <a:endParaRPr lang="zh-CN" altLang="en-US"/>
          </a:p>
        </p:txBody>
      </p:sp>
      <p:sp>
        <p:nvSpPr>
          <p:cNvPr id="6" name="页脚占位符 5">
            <a:extLst>
              <a:ext uri="{FF2B5EF4-FFF2-40B4-BE49-F238E27FC236}">
                <a16:creationId xmlns:a16="http://schemas.microsoft.com/office/drawing/2014/main" id="{93EA04CD-4BD8-4941-86CA-F4F771469B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8EBEFD-EA54-4BC2-9D2E-D3DF5C1F915B}"/>
              </a:ext>
            </a:extLst>
          </p:cNvPr>
          <p:cNvSpPr>
            <a:spLocks noGrp="1"/>
          </p:cNvSpPr>
          <p:nvPr>
            <p:ph type="sldNum" sz="quarter" idx="12"/>
          </p:nvPr>
        </p:nvSpPr>
        <p:spPr/>
        <p:txBody>
          <a:bodyPr/>
          <a:lstStyle/>
          <a:p>
            <a:fld id="{DBAF7750-38E4-4812-97CF-F54213CB1F06}" type="slidenum">
              <a:rPr lang="zh-CN" altLang="en-US" smtClean="0"/>
              <a:t>‹#›</a:t>
            </a:fld>
            <a:endParaRPr lang="zh-CN" altLang="en-US"/>
          </a:p>
        </p:txBody>
      </p:sp>
    </p:spTree>
    <p:extLst>
      <p:ext uri="{BB962C8B-B14F-4D97-AF65-F5344CB8AC3E}">
        <p14:creationId xmlns:p14="http://schemas.microsoft.com/office/powerpoint/2010/main" val="161680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0AB96-E844-43B3-B6D5-6A4B8C73BCB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6814D6-21E4-4F5E-81EA-C8D9B1510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31B60D0-447D-4431-9861-B4D2F5DBBD0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D17A53A-1901-4D45-ACC4-E7BB8F667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655B648-8152-4CAF-8119-5E8A7FAD11F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F65EF01-03EF-429A-AB51-9E3EDB13A8D3}"/>
              </a:ext>
            </a:extLst>
          </p:cNvPr>
          <p:cNvSpPr>
            <a:spLocks noGrp="1"/>
          </p:cNvSpPr>
          <p:nvPr>
            <p:ph type="dt" sz="half" idx="10"/>
          </p:nvPr>
        </p:nvSpPr>
        <p:spPr/>
        <p:txBody>
          <a:bodyPr/>
          <a:lstStyle/>
          <a:p>
            <a:fld id="{62DF9C7D-AF42-4B38-8279-5C33DD6179FC}" type="datetimeFigureOut">
              <a:rPr lang="zh-CN" altLang="en-US" smtClean="0"/>
              <a:t>2018/8/27</a:t>
            </a:fld>
            <a:endParaRPr lang="zh-CN" altLang="en-US"/>
          </a:p>
        </p:txBody>
      </p:sp>
      <p:sp>
        <p:nvSpPr>
          <p:cNvPr id="8" name="页脚占位符 7">
            <a:extLst>
              <a:ext uri="{FF2B5EF4-FFF2-40B4-BE49-F238E27FC236}">
                <a16:creationId xmlns:a16="http://schemas.microsoft.com/office/drawing/2014/main" id="{CD865426-A4AF-4802-991F-B7F1D5246B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096A962-943E-4BE1-86C8-15BB2980784B}"/>
              </a:ext>
            </a:extLst>
          </p:cNvPr>
          <p:cNvSpPr>
            <a:spLocks noGrp="1"/>
          </p:cNvSpPr>
          <p:nvPr>
            <p:ph type="sldNum" sz="quarter" idx="12"/>
          </p:nvPr>
        </p:nvSpPr>
        <p:spPr/>
        <p:txBody>
          <a:bodyPr/>
          <a:lstStyle/>
          <a:p>
            <a:fld id="{DBAF7750-38E4-4812-97CF-F54213CB1F06}" type="slidenum">
              <a:rPr lang="zh-CN" altLang="en-US" smtClean="0"/>
              <a:t>‹#›</a:t>
            </a:fld>
            <a:endParaRPr lang="zh-CN" altLang="en-US"/>
          </a:p>
        </p:txBody>
      </p:sp>
    </p:spTree>
    <p:extLst>
      <p:ext uri="{BB962C8B-B14F-4D97-AF65-F5344CB8AC3E}">
        <p14:creationId xmlns:p14="http://schemas.microsoft.com/office/powerpoint/2010/main" val="4970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17982-0BB5-4E34-9DDB-428F99EFC71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6FB4261-E44D-4262-BD8B-C95AA723287B}"/>
              </a:ext>
            </a:extLst>
          </p:cNvPr>
          <p:cNvSpPr>
            <a:spLocks noGrp="1"/>
          </p:cNvSpPr>
          <p:nvPr>
            <p:ph type="dt" sz="half" idx="10"/>
          </p:nvPr>
        </p:nvSpPr>
        <p:spPr/>
        <p:txBody>
          <a:bodyPr/>
          <a:lstStyle/>
          <a:p>
            <a:fld id="{62DF9C7D-AF42-4B38-8279-5C33DD6179FC}" type="datetimeFigureOut">
              <a:rPr lang="zh-CN" altLang="en-US" smtClean="0"/>
              <a:t>2018/8/27</a:t>
            </a:fld>
            <a:endParaRPr lang="zh-CN" altLang="en-US"/>
          </a:p>
        </p:txBody>
      </p:sp>
      <p:sp>
        <p:nvSpPr>
          <p:cNvPr id="4" name="页脚占位符 3">
            <a:extLst>
              <a:ext uri="{FF2B5EF4-FFF2-40B4-BE49-F238E27FC236}">
                <a16:creationId xmlns:a16="http://schemas.microsoft.com/office/drawing/2014/main" id="{2A0E1F8A-770B-4CA4-8F43-FB82E40D2B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38E7D7C-5B74-48EE-9809-2B6B91E03FF9}"/>
              </a:ext>
            </a:extLst>
          </p:cNvPr>
          <p:cNvSpPr>
            <a:spLocks noGrp="1"/>
          </p:cNvSpPr>
          <p:nvPr>
            <p:ph type="sldNum" sz="quarter" idx="12"/>
          </p:nvPr>
        </p:nvSpPr>
        <p:spPr/>
        <p:txBody>
          <a:bodyPr/>
          <a:lstStyle/>
          <a:p>
            <a:fld id="{DBAF7750-38E4-4812-97CF-F54213CB1F06}" type="slidenum">
              <a:rPr lang="zh-CN" altLang="en-US" smtClean="0"/>
              <a:t>‹#›</a:t>
            </a:fld>
            <a:endParaRPr lang="zh-CN" altLang="en-US"/>
          </a:p>
        </p:txBody>
      </p:sp>
    </p:spTree>
    <p:extLst>
      <p:ext uri="{BB962C8B-B14F-4D97-AF65-F5344CB8AC3E}">
        <p14:creationId xmlns:p14="http://schemas.microsoft.com/office/powerpoint/2010/main" val="165594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33F3F62-490A-41DB-A2C8-8D6CDA87BF64}"/>
              </a:ext>
            </a:extLst>
          </p:cNvPr>
          <p:cNvSpPr>
            <a:spLocks noGrp="1"/>
          </p:cNvSpPr>
          <p:nvPr>
            <p:ph type="dt" sz="half" idx="10"/>
          </p:nvPr>
        </p:nvSpPr>
        <p:spPr/>
        <p:txBody>
          <a:bodyPr/>
          <a:lstStyle/>
          <a:p>
            <a:fld id="{62DF9C7D-AF42-4B38-8279-5C33DD6179FC}" type="datetimeFigureOut">
              <a:rPr lang="zh-CN" altLang="en-US" smtClean="0"/>
              <a:t>2018/8/27</a:t>
            </a:fld>
            <a:endParaRPr lang="zh-CN" altLang="en-US"/>
          </a:p>
        </p:txBody>
      </p:sp>
      <p:sp>
        <p:nvSpPr>
          <p:cNvPr id="3" name="页脚占位符 2">
            <a:extLst>
              <a:ext uri="{FF2B5EF4-FFF2-40B4-BE49-F238E27FC236}">
                <a16:creationId xmlns:a16="http://schemas.microsoft.com/office/drawing/2014/main" id="{5307008D-A248-49EE-A74F-B793188D18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1D0B555-7A39-4F2B-A69B-A4038BDEF5F9}"/>
              </a:ext>
            </a:extLst>
          </p:cNvPr>
          <p:cNvSpPr>
            <a:spLocks noGrp="1"/>
          </p:cNvSpPr>
          <p:nvPr>
            <p:ph type="sldNum" sz="quarter" idx="12"/>
          </p:nvPr>
        </p:nvSpPr>
        <p:spPr/>
        <p:txBody>
          <a:bodyPr/>
          <a:lstStyle/>
          <a:p>
            <a:fld id="{DBAF7750-38E4-4812-97CF-F54213CB1F06}" type="slidenum">
              <a:rPr lang="zh-CN" altLang="en-US" smtClean="0"/>
              <a:t>‹#›</a:t>
            </a:fld>
            <a:endParaRPr lang="zh-CN" altLang="en-US"/>
          </a:p>
        </p:txBody>
      </p:sp>
    </p:spTree>
    <p:extLst>
      <p:ext uri="{BB962C8B-B14F-4D97-AF65-F5344CB8AC3E}">
        <p14:creationId xmlns:p14="http://schemas.microsoft.com/office/powerpoint/2010/main" val="294450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9C218-BE57-4C78-BC5D-395F735F96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549495D-8ACE-46AA-A7A4-E671DF60D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BA89693-87CA-4A0D-8F14-48A351D17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B6353D9-9F2D-47FB-B49B-4EAE4B778C97}"/>
              </a:ext>
            </a:extLst>
          </p:cNvPr>
          <p:cNvSpPr>
            <a:spLocks noGrp="1"/>
          </p:cNvSpPr>
          <p:nvPr>
            <p:ph type="dt" sz="half" idx="10"/>
          </p:nvPr>
        </p:nvSpPr>
        <p:spPr/>
        <p:txBody>
          <a:bodyPr/>
          <a:lstStyle/>
          <a:p>
            <a:fld id="{62DF9C7D-AF42-4B38-8279-5C33DD6179FC}" type="datetimeFigureOut">
              <a:rPr lang="zh-CN" altLang="en-US" smtClean="0"/>
              <a:t>2018/8/27</a:t>
            </a:fld>
            <a:endParaRPr lang="zh-CN" altLang="en-US"/>
          </a:p>
        </p:txBody>
      </p:sp>
      <p:sp>
        <p:nvSpPr>
          <p:cNvPr id="6" name="页脚占位符 5">
            <a:extLst>
              <a:ext uri="{FF2B5EF4-FFF2-40B4-BE49-F238E27FC236}">
                <a16:creationId xmlns:a16="http://schemas.microsoft.com/office/drawing/2014/main" id="{804DC004-F6AF-4304-B911-6522D990B4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902727-B4FF-410B-92E8-EC2658DB5629}"/>
              </a:ext>
            </a:extLst>
          </p:cNvPr>
          <p:cNvSpPr>
            <a:spLocks noGrp="1"/>
          </p:cNvSpPr>
          <p:nvPr>
            <p:ph type="sldNum" sz="quarter" idx="12"/>
          </p:nvPr>
        </p:nvSpPr>
        <p:spPr/>
        <p:txBody>
          <a:bodyPr/>
          <a:lstStyle/>
          <a:p>
            <a:fld id="{DBAF7750-38E4-4812-97CF-F54213CB1F06}" type="slidenum">
              <a:rPr lang="zh-CN" altLang="en-US" smtClean="0"/>
              <a:t>‹#›</a:t>
            </a:fld>
            <a:endParaRPr lang="zh-CN" altLang="en-US"/>
          </a:p>
        </p:txBody>
      </p:sp>
    </p:spTree>
    <p:extLst>
      <p:ext uri="{BB962C8B-B14F-4D97-AF65-F5344CB8AC3E}">
        <p14:creationId xmlns:p14="http://schemas.microsoft.com/office/powerpoint/2010/main" val="17246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5DA3E-C1C8-4050-9D80-E5F668638D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202C47-0FA4-4741-82C8-C8C0B6E8C2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A0F3045-BC3A-44D6-97DA-AA17A9600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FD6885A-8F90-481B-B4D8-3B9A7E5B628F}"/>
              </a:ext>
            </a:extLst>
          </p:cNvPr>
          <p:cNvSpPr>
            <a:spLocks noGrp="1"/>
          </p:cNvSpPr>
          <p:nvPr>
            <p:ph type="dt" sz="half" idx="10"/>
          </p:nvPr>
        </p:nvSpPr>
        <p:spPr/>
        <p:txBody>
          <a:bodyPr/>
          <a:lstStyle/>
          <a:p>
            <a:fld id="{62DF9C7D-AF42-4B38-8279-5C33DD6179FC}" type="datetimeFigureOut">
              <a:rPr lang="zh-CN" altLang="en-US" smtClean="0"/>
              <a:t>2018/8/27</a:t>
            </a:fld>
            <a:endParaRPr lang="zh-CN" altLang="en-US"/>
          </a:p>
        </p:txBody>
      </p:sp>
      <p:sp>
        <p:nvSpPr>
          <p:cNvPr id="6" name="页脚占位符 5">
            <a:extLst>
              <a:ext uri="{FF2B5EF4-FFF2-40B4-BE49-F238E27FC236}">
                <a16:creationId xmlns:a16="http://schemas.microsoft.com/office/drawing/2014/main" id="{97E7D71C-DFB8-4D69-96AA-63C858EE8C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8EBC8C-854C-4A4C-B53E-C867ADA123C0}"/>
              </a:ext>
            </a:extLst>
          </p:cNvPr>
          <p:cNvSpPr>
            <a:spLocks noGrp="1"/>
          </p:cNvSpPr>
          <p:nvPr>
            <p:ph type="sldNum" sz="quarter" idx="12"/>
          </p:nvPr>
        </p:nvSpPr>
        <p:spPr/>
        <p:txBody>
          <a:bodyPr/>
          <a:lstStyle/>
          <a:p>
            <a:fld id="{DBAF7750-38E4-4812-97CF-F54213CB1F06}" type="slidenum">
              <a:rPr lang="zh-CN" altLang="en-US" smtClean="0"/>
              <a:t>‹#›</a:t>
            </a:fld>
            <a:endParaRPr lang="zh-CN" altLang="en-US"/>
          </a:p>
        </p:txBody>
      </p:sp>
    </p:spTree>
    <p:extLst>
      <p:ext uri="{BB962C8B-B14F-4D97-AF65-F5344CB8AC3E}">
        <p14:creationId xmlns:p14="http://schemas.microsoft.com/office/powerpoint/2010/main" val="119583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430CD1-ECD0-4681-814E-A0443CDEA1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49C4369-93F5-47A1-B8C0-63068443DF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BF9A077-FC5F-4AC7-BF5B-271ED0E87E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F9C7D-AF42-4B38-8279-5C33DD6179FC}" type="datetimeFigureOut">
              <a:rPr lang="zh-CN" altLang="en-US" smtClean="0"/>
              <a:t>2018/8/27</a:t>
            </a:fld>
            <a:endParaRPr lang="zh-CN" altLang="en-US"/>
          </a:p>
        </p:txBody>
      </p:sp>
      <p:sp>
        <p:nvSpPr>
          <p:cNvPr id="5" name="页脚占位符 4">
            <a:extLst>
              <a:ext uri="{FF2B5EF4-FFF2-40B4-BE49-F238E27FC236}">
                <a16:creationId xmlns:a16="http://schemas.microsoft.com/office/drawing/2014/main" id="{4721A575-79FE-4540-9A5D-8C5C177B0D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8D9DFB7-162F-405B-9D16-036B573DB6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F7750-38E4-4812-97CF-F54213CB1F06}" type="slidenum">
              <a:rPr lang="zh-CN" altLang="en-US" smtClean="0"/>
              <a:t>‹#›</a:t>
            </a:fld>
            <a:endParaRPr lang="zh-CN" altLang="en-US"/>
          </a:p>
        </p:txBody>
      </p:sp>
    </p:spTree>
    <p:extLst>
      <p:ext uri="{BB962C8B-B14F-4D97-AF65-F5344CB8AC3E}">
        <p14:creationId xmlns:p14="http://schemas.microsoft.com/office/powerpoint/2010/main" val="272489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C3B11-62B9-4871-AF97-CEF6FC774192}"/>
              </a:ext>
            </a:extLst>
          </p:cNvPr>
          <p:cNvSpPr>
            <a:spLocks noGrp="1"/>
          </p:cNvSpPr>
          <p:nvPr>
            <p:ph type="ctrTitle"/>
          </p:nvPr>
        </p:nvSpPr>
        <p:spPr/>
        <p:txBody>
          <a:bodyPr/>
          <a:lstStyle/>
          <a:p>
            <a:r>
              <a:rPr lang="zh-CN" altLang="en-US" dirty="0"/>
              <a:t>臻美味调味罐</a:t>
            </a:r>
          </a:p>
        </p:txBody>
      </p:sp>
      <p:sp>
        <p:nvSpPr>
          <p:cNvPr id="3" name="副标题 2">
            <a:extLst>
              <a:ext uri="{FF2B5EF4-FFF2-40B4-BE49-F238E27FC236}">
                <a16:creationId xmlns:a16="http://schemas.microsoft.com/office/drawing/2014/main" id="{B30293DE-B329-4DC1-9616-F8A9923C2172}"/>
              </a:ext>
            </a:extLst>
          </p:cNvPr>
          <p:cNvSpPr>
            <a:spLocks noGrp="1"/>
          </p:cNvSpPr>
          <p:nvPr>
            <p:ph type="subTitle" idx="1"/>
          </p:nvPr>
        </p:nvSpPr>
        <p:spPr/>
        <p:txBody>
          <a:bodyPr/>
          <a:lstStyle/>
          <a:p>
            <a:r>
              <a:rPr lang="zh-CN" altLang="en-US" dirty="0"/>
              <a:t>一键制作你的秘制酱料</a:t>
            </a:r>
          </a:p>
        </p:txBody>
      </p:sp>
    </p:spTree>
    <p:extLst>
      <p:ext uri="{BB962C8B-B14F-4D97-AF65-F5344CB8AC3E}">
        <p14:creationId xmlns:p14="http://schemas.microsoft.com/office/powerpoint/2010/main" val="502806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F6F20-1E00-4F7D-8E3A-0265D33326AC}"/>
              </a:ext>
            </a:extLst>
          </p:cNvPr>
          <p:cNvSpPr>
            <a:spLocks noGrp="1"/>
          </p:cNvSpPr>
          <p:nvPr>
            <p:ph type="title"/>
          </p:nvPr>
        </p:nvSpPr>
        <p:spPr/>
        <p:txBody>
          <a:bodyPr/>
          <a:lstStyle/>
          <a:p>
            <a:r>
              <a:rPr lang="zh-CN" altLang="en-US" dirty="0"/>
              <a:t>市场需求</a:t>
            </a:r>
          </a:p>
        </p:txBody>
      </p:sp>
      <p:sp>
        <p:nvSpPr>
          <p:cNvPr id="3" name="内容占位符 2">
            <a:extLst>
              <a:ext uri="{FF2B5EF4-FFF2-40B4-BE49-F238E27FC236}">
                <a16:creationId xmlns:a16="http://schemas.microsoft.com/office/drawing/2014/main" id="{C5E4EEEB-7CD2-48B7-AE91-A1AD9B59F71D}"/>
              </a:ext>
            </a:extLst>
          </p:cNvPr>
          <p:cNvSpPr>
            <a:spLocks noGrp="1"/>
          </p:cNvSpPr>
          <p:nvPr>
            <p:ph idx="1"/>
          </p:nvPr>
        </p:nvSpPr>
        <p:spPr/>
        <p:txBody>
          <a:bodyPr/>
          <a:lstStyle/>
          <a:p>
            <a:r>
              <a:rPr lang="zh-CN" altLang="en-US" dirty="0"/>
              <a:t>自己在家动手制作好吃、健康的食品是人们生活水平提升后的一个必然需求。做出来的菜好吃与否，有两个很重要的关键点：调味、火候。</a:t>
            </a:r>
          </a:p>
        </p:txBody>
      </p:sp>
    </p:spTree>
    <p:extLst>
      <p:ext uri="{BB962C8B-B14F-4D97-AF65-F5344CB8AC3E}">
        <p14:creationId xmlns:p14="http://schemas.microsoft.com/office/powerpoint/2010/main" val="1758799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A801A-8261-406A-B89C-16483496CE16}"/>
              </a:ext>
            </a:extLst>
          </p:cNvPr>
          <p:cNvSpPr>
            <a:spLocks noGrp="1"/>
          </p:cNvSpPr>
          <p:nvPr>
            <p:ph type="title"/>
          </p:nvPr>
        </p:nvSpPr>
        <p:spPr>
          <a:xfrm>
            <a:off x="838200" y="2791078"/>
            <a:ext cx="10515600" cy="1325563"/>
          </a:xfrm>
        </p:spPr>
        <p:txBody>
          <a:bodyPr/>
          <a:lstStyle/>
          <a:p>
            <a:pPr algn="ctr"/>
            <a:r>
              <a:rPr lang="zh-CN" altLang="en-US" dirty="0"/>
              <a:t>点</a:t>
            </a:r>
          </a:p>
        </p:txBody>
      </p:sp>
    </p:spTree>
    <p:extLst>
      <p:ext uri="{BB962C8B-B14F-4D97-AF65-F5344CB8AC3E}">
        <p14:creationId xmlns:p14="http://schemas.microsoft.com/office/powerpoint/2010/main" val="1205165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D5DD8-F756-4B91-991D-3785D1685921}"/>
              </a:ext>
            </a:extLst>
          </p:cNvPr>
          <p:cNvSpPr>
            <a:spLocks noGrp="1"/>
          </p:cNvSpPr>
          <p:nvPr>
            <p:ph type="title"/>
          </p:nvPr>
        </p:nvSpPr>
        <p:spPr/>
        <p:txBody>
          <a:bodyPr/>
          <a:lstStyle/>
          <a:p>
            <a:r>
              <a:rPr lang="zh-CN" altLang="en-US" dirty="0"/>
              <a:t>臻美味</a:t>
            </a:r>
            <a:r>
              <a:rPr lang="en-US" altLang="zh-CN" dirty="0"/>
              <a:t>APP</a:t>
            </a:r>
            <a:endParaRPr lang="zh-CN" altLang="en-US" dirty="0"/>
          </a:p>
        </p:txBody>
      </p:sp>
      <p:sp>
        <p:nvSpPr>
          <p:cNvPr id="3" name="内容占位符 2">
            <a:extLst>
              <a:ext uri="{FF2B5EF4-FFF2-40B4-BE49-F238E27FC236}">
                <a16:creationId xmlns:a16="http://schemas.microsoft.com/office/drawing/2014/main" id="{A8210FA7-DECC-4498-9E61-9686FCA1EDF8}"/>
              </a:ext>
            </a:extLst>
          </p:cNvPr>
          <p:cNvSpPr>
            <a:spLocks noGrp="1"/>
          </p:cNvSpPr>
          <p:nvPr>
            <p:ph idx="1"/>
          </p:nvPr>
        </p:nvSpPr>
        <p:spPr/>
        <p:txBody>
          <a:bodyPr/>
          <a:lstStyle/>
          <a:p>
            <a:r>
              <a:rPr lang="zh-CN" altLang="en-US" dirty="0"/>
              <a:t>是一款智能菜谱</a:t>
            </a:r>
            <a:r>
              <a:rPr lang="en-US" altLang="zh-CN" dirty="0"/>
              <a:t>APP</a:t>
            </a:r>
            <a:r>
              <a:rPr lang="zh-CN" altLang="en-US" dirty="0"/>
              <a:t>，他的主要特点是可以自动根据你设定的食材量来计算与控制你的臻美味调味罐。调味罐是</a:t>
            </a:r>
            <a:r>
              <a:rPr lang="en-US" altLang="zh-CN" dirty="0"/>
              <a:t>APP</a:t>
            </a:r>
            <a:r>
              <a:rPr lang="zh-CN" altLang="en-US" dirty="0"/>
              <a:t>第一款支持的智能厨电，未来还会加入更多的厨电支持。作为一款智能菜谱</a:t>
            </a:r>
            <a:r>
              <a:rPr lang="en-US" altLang="zh-CN" dirty="0"/>
              <a:t>APP</a:t>
            </a:r>
            <a:r>
              <a:rPr lang="zh-CN" altLang="en-US" dirty="0"/>
              <a:t>，臻美味也是一个美食社区。</a:t>
            </a:r>
          </a:p>
        </p:txBody>
      </p:sp>
    </p:spTree>
    <p:extLst>
      <p:ext uri="{BB962C8B-B14F-4D97-AF65-F5344CB8AC3E}">
        <p14:creationId xmlns:p14="http://schemas.microsoft.com/office/powerpoint/2010/main" val="970480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9C617-0F63-463B-A854-6B118A90279E}"/>
              </a:ext>
            </a:extLst>
          </p:cNvPr>
          <p:cNvSpPr>
            <a:spLocks noGrp="1"/>
          </p:cNvSpPr>
          <p:nvPr>
            <p:ph type="title"/>
          </p:nvPr>
        </p:nvSpPr>
        <p:spPr/>
        <p:txBody>
          <a:bodyPr/>
          <a:lstStyle/>
          <a:p>
            <a:r>
              <a:rPr lang="zh-CN" altLang="en-US" dirty="0"/>
              <a:t>臻美味智能调味罐</a:t>
            </a:r>
          </a:p>
        </p:txBody>
      </p:sp>
      <p:sp>
        <p:nvSpPr>
          <p:cNvPr id="3" name="内容占位符 2">
            <a:extLst>
              <a:ext uri="{FF2B5EF4-FFF2-40B4-BE49-F238E27FC236}">
                <a16:creationId xmlns:a16="http://schemas.microsoft.com/office/drawing/2014/main" id="{2E5CA03D-0937-4251-BD03-FE8C68F6A28E}"/>
              </a:ext>
            </a:extLst>
          </p:cNvPr>
          <p:cNvSpPr>
            <a:spLocks noGrp="1"/>
          </p:cNvSpPr>
          <p:nvPr>
            <p:ph idx="1"/>
          </p:nvPr>
        </p:nvSpPr>
        <p:spPr/>
        <p:txBody>
          <a:bodyPr/>
          <a:lstStyle/>
          <a:p>
            <a:r>
              <a:rPr lang="zh-CN" altLang="en-US" dirty="0"/>
              <a:t>根据菜品种类、食材分量、个人偏好口味来自动调配做菜所需要的调味料。</a:t>
            </a:r>
          </a:p>
        </p:txBody>
      </p:sp>
    </p:spTree>
    <p:extLst>
      <p:ext uri="{BB962C8B-B14F-4D97-AF65-F5344CB8AC3E}">
        <p14:creationId xmlns:p14="http://schemas.microsoft.com/office/powerpoint/2010/main" val="2715098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B869A-C464-4A1C-BB55-D94638F5E798}"/>
              </a:ext>
            </a:extLst>
          </p:cNvPr>
          <p:cNvSpPr>
            <a:spLocks noGrp="1"/>
          </p:cNvSpPr>
          <p:nvPr>
            <p:ph type="title"/>
          </p:nvPr>
        </p:nvSpPr>
        <p:spPr>
          <a:xfrm>
            <a:off x="838200" y="2567136"/>
            <a:ext cx="10515600" cy="1325563"/>
          </a:xfrm>
        </p:spPr>
        <p:txBody>
          <a:bodyPr/>
          <a:lstStyle/>
          <a:p>
            <a:pPr algn="ctr"/>
            <a:r>
              <a:rPr lang="zh-CN" altLang="en-US" dirty="0"/>
              <a:t>线</a:t>
            </a:r>
          </a:p>
        </p:txBody>
      </p:sp>
    </p:spTree>
    <p:extLst>
      <p:ext uri="{BB962C8B-B14F-4D97-AF65-F5344CB8AC3E}">
        <p14:creationId xmlns:p14="http://schemas.microsoft.com/office/powerpoint/2010/main" val="1820207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B20B0-E86F-4025-9051-54C355174A9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CB06C99-AE11-4F05-8E45-B78199B21711}"/>
              </a:ext>
            </a:extLst>
          </p:cNvPr>
          <p:cNvSpPr>
            <a:spLocks noGrp="1"/>
          </p:cNvSpPr>
          <p:nvPr>
            <p:ph idx="1"/>
          </p:nvPr>
        </p:nvSpPr>
        <p:spPr/>
        <p:txBody>
          <a:bodyPr/>
          <a:lstStyle/>
          <a:p>
            <a:r>
              <a:rPr lang="zh-CN" altLang="en-US" dirty="0"/>
              <a:t>光一个智能调味罐其实无法全面满足人们对于更方便、高效做好吃的菜的需求。需要与其他智能厨电配合。未来臻美味计划推出智能电磁炉、智能厨房电子称、智能油罐等等各种智能化的厨房电器，与臻美味</a:t>
            </a:r>
            <a:r>
              <a:rPr lang="en-US" altLang="zh-CN" dirty="0"/>
              <a:t>APP</a:t>
            </a:r>
            <a:r>
              <a:rPr lang="zh-CN" altLang="en-US" dirty="0"/>
              <a:t>配合。解决人们更方便快捷做菜的需求。</a:t>
            </a:r>
          </a:p>
        </p:txBody>
      </p:sp>
    </p:spTree>
    <p:extLst>
      <p:ext uri="{BB962C8B-B14F-4D97-AF65-F5344CB8AC3E}">
        <p14:creationId xmlns:p14="http://schemas.microsoft.com/office/powerpoint/2010/main" val="115848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41ABC-D7C1-4A74-94B0-56E7B8B93A09}"/>
              </a:ext>
            </a:extLst>
          </p:cNvPr>
          <p:cNvSpPr>
            <a:spLocks noGrp="1"/>
          </p:cNvSpPr>
          <p:nvPr>
            <p:ph type="title"/>
          </p:nvPr>
        </p:nvSpPr>
        <p:spPr/>
        <p:txBody>
          <a:bodyPr/>
          <a:lstStyle/>
          <a:p>
            <a:pPr algn="ctr"/>
            <a:r>
              <a:rPr lang="zh-CN" altLang="en-US" dirty="0"/>
              <a:t>面</a:t>
            </a:r>
          </a:p>
        </p:txBody>
      </p:sp>
      <p:sp>
        <p:nvSpPr>
          <p:cNvPr id="3" name="内容占位符 2">
            <a:extLst>
              <a:ext uri="{FF2B5EF4-FFF2-40B4-BE49-F238E27FC236}">
                <a16:creationId xmlns:a16="http://schemas.microsoft.com/office/drawing/2014/main" id="{53F715CA-6CDD-45ED-9A2B-A53FBD0D0AB1}"/>
              </a:ext>
            </a:extLst>
          </p:cNvPr>
          <p:cNvSpPr>
            <a:spLocks noGrp="1"/>
          </p:cNvSpPr>
          <p:nvPr>
            <p:ph idx="1"/>
          </p:nvPr>
        </p:nvSpPr>
        <p:spPr/>
        <p:txBody>
          <a:bodyPr/>
          <a:lstStyle/>
          <a:p>
            <a:r>
              <a:rPr lang="zh-CN" altLang="en-US" dirty="0"/>
              <a:t>菜谱</a:t>
            </a:r>
            <a:r>
              <a:rPr lang="en-US" altLang="zh-CN" dirty="0"/>
              <a:t>APP</a:t>
            </a:r>
            <a:r>
              <a:rPr lang="zh-CN" altLang="en-US" dirty="0"/>
              <a:t>与智能厨电配合，是一个用户粘性非常强的流量入口。而且愿意使用智能厨电，愿意自己做饭的用户更容易接受其他健康食品。达到一定用户基础后，臻美味会在北上深等一线城市，推出新鲜、健康的饮食套餐，来解决多样化的饮食需求。</a:t>
            </a:r>
          </a:p>
        </p:txBody>
      </p:sp>
    </p:spTree>
    <p:extLst>
      <p:ext uri="{BB962C8B-B14F-4D97-AF65-F5344CB8AC3E}">
        <p14:creationId xmlns:p14="http://schemas.microsoft.com/office/powerpoint/2010/main" val="75026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81479-A78A-4DCE-8FBC-0A8640E33B90}"/>
              </a:ext>
            </a:extLst>
          </p:cNvPr>
          <p:cNvSpPr>
            <a:spLocks noGrp="1"/>
          </p:cNvSpPr>
          <p:nvPr>
            <p:ph type="title"/>
          </p:nvPr>
        </p:nvSpPr>
        <p:spPr/>
        <p:txBody>
          <a:bodyPr/>
          <a:lstStyle/>
          <a:p>
            <a:pPr algn="ctr"/>
            <a:r>
              <a:rPr lang="zh-CN" altLang="en-US" dirty="0"/>
              <a:t>人群定位</a:t>
            </a:r>
          </a:p>
        </p:txBody>
      </p:sp>
      <p:sp>
        <p:nvSpPr>
          <p:cNvPr id="3" name="内容占位符 2">
            <a:extLst>
              <a:ext uri="{FF2B5EF4-FFF2-40B4-BE49-F238E27FC236}">
                <a16:creationId xmlns:a16="http://schemas.microsoft.com/office/drawing/2014/main" id="{77303572-0CAE-4FE8-BDAA-ADBF86CEF398}"/>
              </a:ext>
            </a:extLst>
          </p:cNvPr>
          <p:cNvSpPr>
            <a:spLocks noGrp="1"/>
          </p:cNvSpPr>
          <p:nvPr>
            <p:ph idx="1"/>
          </p:nvPr>
        </p:nvSpPr>
        <p:spPr/>
        <p:txBody>
          <a:bodyPr/>
          <a:lstStyle/>
          <a:p>
            <a:r>
              <a:rPr lang="zh-CN" altLang="en-US" dirty="0"/>
              <a:t>新一代的烹饪爱好者</a:t>
            </a:r>
          </a:p>
        </p:txBody>
      </p:sp>
    </p:spTree>
    <p:extLst>
      <p:ext uri="{BB962C8B-B14F-4D97-AF65-F5344CB8AC3E}">
        <p14:creationId xmlns:p14="http://schemas.microsoft.com/office/powerpoint/2010/main" val="149719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95503-5BE7-4FF4-9181-C8676F040AF7}"/>
              </a:ext>
            </a:extLst>
          </p:cNvPr>
          <p:cNvSpPr>
            <a:spLocks noGrp="1"/>
          </p:cNvSpPr>
          <p:nvPr>
            <p:ph type="title"/>
          </p:nvPr>
        </p:nvSpPr>
        <p:spPr/>
        <p:txBody>
          <a:bodyPr/>
          <a:lstStyle/>
          <a:p>
            <a:r>
              <a:rPr lang="zh-CN" altLang="en-US" dirty="0"/>
              <a:t>做菜调味是玄学</a:t>
            </a:r>
          </a:p>
        </p:txBody>
      </p:sp>
      <p:sp>
        <p:nvSpPr>
          <p:cNvPr id="3" name="内容占位符 2">
            <a:extLst>
              <a:ext uri="{FF2B5EF4-FFF2-40B4-BE49-F238E27FC236}">
                <a16:creationId xmlns:a16="http://schemas.microsoft.com/office/drawing/2014/main" id="{322E1473-9C30-4EE0-AAD0-91CF30D88C43}"/>
              </a:ext>
            </a:extLst>
          </p:cNvPr>
          <p:cNvSpPr>
            <a:spLocks noGrp="1"/>
          </p:cNvSpPr>
          <p:nvPr>
            <p:ph idx="1"/>
          </p:nvPr>
        </p:nvSpPr>
        <p:spPr/>
        <p:txBody>
          <a:bodyPr/>
          <a:lstStyle/>
          <a:p>
            <a:r>
              <a:rPr lang="zh-CN" altLang="en-US" dirty="0"/>
              <a:t>配图一个菜谱，上面配料用词都是适量、少许、半勺。旁边配图一个人一脸懵逼的样子。</a:t>
            </a:r>
          </a:p>
        </p:txBody>
      </p:sp>
    </p:spTree>
    <p:extLst>
      <p:ext uri="{BB962C8B-B14F-4D97-AF65-F5344CB8AC3E}">
        <p14:creationId xmlns:p14="http://schemas.microsoft.com/office/powerpoint/2010/main" val="1832138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F083F-5A37-4524-97EC-BB772B9D3435}"/>
              </a:ext>
            </a:extLst>
          </p:cNvPr>
          <p:cNvSpPr>
            <a:spLocks noGrp="1"/>
          </p:cNvSpPr>
          <p:nvPr>
            <p:ph type="title"/>
          </p:nvPr>
        </p:nvSpPr>
        <p:spPr/>
        <p:txBody>
          <a:bodyPr/>
          <a:lstStyle/>
          <a:p>
            <a:r>
              <a:rPr lang="zh-CN" altLang="en-US" dirty="0"/>
              <a:t>一个家庭多种口味偏好</a:t>
            </a:r>
          </a:p>
        </p:txBody>
      </p:sp>
      <p:sp>
        <p:nvSpPr>
          <p:cNvPr id="3" name="内容占位符 2">
            <a:extLst>
              <a:ext uri="{FF2B5EF4-FFF2-40B4-BE49-F238E27FC236}">
                <a16:creationId xmlns:a16="http://schemas.microsoft.com/office/drawing/2014/main" id="{6F1FE1BC-BA1D-42DB-AF77-7A669F9589C0}"/>
              </a:ext>
            </a:extLst>
          </p:cNvPr>
          <p:cNvSpPr>
            <a:spLocks noGrp="1"/>
          </p:cNvSpPr>
          <p:nvPr>
            <p:ph idx="1"/>
          </p:nvPr>
        </p:nvSpPr>
        <p:spPr/>
        <p:txBody>
          <a:bodyPr/>
          <a:lstStyle/>
          <a:p>
            <a:r>
              <a:rPr lang="zh-CN" altLang="en-US" dirty="0"/>
              <a:t>俗话说：南甜北咸东辣西酸</a:t>
            </a:r>
          </a:p>
        </p:txBody>
      </p:sp>
    </p:spTree>
    <p:extLst>
      <p:ext uri="{BB962C8B-B14F-4D97-AF65-F5344CB8AC3E}">
        <p14:creationId xmlns:p14="http://schemas.microsoft.com/office/powerpoint/2010/main" val="324688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67706-9DBB-44B8-8294-9D114F65EBD8}"/>
              </a:ext>
            </a:extLst>
          </p:cNvPr>
          <p:cNvSpPr>
            <a:spLocks noGrp="1"/>
          </p:cNvSpPr>
          <p:nvPr>
            <p:ph type="title"/>
          </p:nvPr>
        </p:nvSpPr>
        <p:spPr/>
        <p:txBody>
          <a:bodyPr/>
          <a:lstStyle/>
          <a:p>
            <a:r>
              <a:rPr lang="zh-CN" altLang="en-US" dirty="0"/>
              <a:t>健康</a:t>
            </a:r>
            <a:r>
              <a:rPr lang="en-US" altLang="zh-CN" dirty="0"/>
              <a:t>(</a:t>
            </a:r>
            <a:r>
              <a:rPr lang="zh-CN" altLang="en-US" dirty="0"/>
              <a:t>痛点</a:t>
            </a:r>
            <a:r>
              <a:rPr lang="en-US" altLang="zh-CN" dirty="0"/>
              <a:t>)</a:t>
            </a:r>
            <a:endParaRPr lang="zh-CN" altLang="en-US" dirty="0"/>
          </a:p>
        </p:txBody>
      </p:sp>
      <p:sp>
        <p:nvSpPr>
          <p:cNvPr id="3" name="内容占位符 2">
            <a:extLst>
              <a:ext uri="{FF2B5EF4-FFF2-40B4-BE49-F238E27FC236}">
                <a16:creationId xmlns:a16="http://schemas.microsoft.com/office/drawing/2014/main" id="{F4C272CD-C64B-4FD3-9C72-98C324A9F5A0}"/>
              </a:ext>
            </a:extLst>
          </p:cNvPr>
          <p:cNvSpPr>
            <a:spLocks noGrp="1"/>
          </p:cNvSpPr>
          <p:nvPr>
            <p:ph idx="1"/>
          </p:nvPr>
        </p:nvSpPr>
        <p:spPr/>
        <p:txBody>
          <a:bodyPr/>
          <a:lstStyle/>
          <a:p>
            <a:r>
              <a:rPr lang="zh-CN" altLang="en-US" dirty="0"/>
              <a:t>低油低盐</a:t>
            </a:r>
          </a:p>
        </p:txBody>
      </p:sp>
    </p:spTree>
    <p:extLst>
      <p:ext uri="{BB962C8B-B14F-4D97-AF65-F5344CB8AC3E}">
        <p14:creationId xmlns:p14="http://schemas.microsoft.com/office/powerpoint/2010/main" val="1284450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79251-6BB9-412E-9259-B997BC6AED9C}"/>
              </a:ext>
            </a:extLst>
          </p:cNvPr>
          <p:cNvSpPr>
            <a:spLocks noGrp="1"/>
          </p:cNvSpPr>
          <p:nvPr>
            <p:ph type="title"/>
          </p:nvPr>
        </p:nvSpPr>
        <p:spPr>
          <a:xfrm>
            <a:off x="838200" y="2670241"/>
            <a:ext cx="10515600" cy="1325563"/>
          </a:xfrm>
        </p:spPr>
        <p:txBody>
          <a:bodyPr/>
          <a:lstStyle/>
          <a:p>
            <a:pPr algn="ctr"/>
            <a:r>
              <a:rPr lang="zh-CN" altLang="en-US" dirty="0"/>
              <a:t>怎样解决这些问题呢？</a:t>
            </a:r>
          </a:p>
        </p:txBody>
      </p:sp>
    </p:spTree>
    <p:extLst>
      <p:ext uri="{BB962C8B-B14F-4D97-AF65-F5344CB8AC3E}">
        <p14:creationId xmlns:p14="http://schemas.microsoft.com/office/powerpoint/2010/main" val="261878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96425-9884-4CA5-A5ED-2E6738DE9A48}"/>
              </a:ext>
            </a:extLst>
          </p:cNvPr>
          <p:cNvSpPr>
            <a:spLocks noGrp="1"/>
          </p:cNvSpPr>
          <p:nvPr>
            <p:ph type="title"/>
          </p:nvPr>
        </p:nvSpPr>
        <p:spPr/>
        <p:txBody>
          <a:bodyPr/>
          <a:lstStyle/>
          <a:p>
            <a:r>
              <a:rPr lang="zh-CN" altLang="en-US" dirty="0"/>
              <a:t>精准</a:t>
            </a:r>
          </a:p>
        </p:txBody>
      </p:sp>
      <p:sp>
        <p:nvSpPr>
          <p:cNvPr id="3" name="内容占位符 2">
            <a:extLst>
              <a:ext uri="{FF2B5EF4-FFF2-40B4-BE49-F238E27FC236}">
                <a16:creationId xmlns:a16="http://schemas.microsoft.com/office/drawing/2014/main" id="{35B6807C-A27D-4D2B-8C9C-FE7AFB7EE899}"/>
              </a:ext>
            </a:extLst>
          </p:cNvPr>
          <p:cNvSpPr>
            <a:spLocks noGrp="1"/>
          </p:cNvSpPr>
          <p:nvPr>
            <p:ph idx="1"/>
          </p:nvPr>
        </p:nvSpPr>
        <p:spPr/>
        <p:txBody>
          <a:bodyPr/>
          <a:lstStyle/>
          <a:p>
            <a:r>
              <a:rPr lang="zh-CN" altLang="en-US" dirty="0"/>
              <a:t>精准的硬件</a:t>
            </a:r>
          </a:p>
        </p:txBody>
      </p:sp>
    </p:spTree>
    <p:extLst>
      <p:ext uri="{BB962C8B-B14F-4D97-AF65-F5344CB8AC3E}">
        <p14:creationId xmlns:p14="http://schemas.microsoft.com/office/powerpoint/2010/main" val="302990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C1F74-2030-4ECD-B92C-D28B98374226}"/>
              </a:ext>
            </a:extLst>
          </p:cNvPr>
          <p:cNvSpPr>
            <a:spLocks noGrp="1"/>
          </p:cNvSpPr>
          <p:nvPr>
            <p:ph type="title"/>
          </p:nvPr>
        </p:nvSpPr>
        <p:spPr/>
        <p:txBody>
          <a:bodyPr/>
          <a:lstStyle/>
          <a:p>
            <a:r>
              <a:rPr lang="zh-CN" altLang="en-US" dirty="0"/>
              <a:t>自定义偏好</a:t>
            </a:r>
          </a:p>
        </p:txBody>
      </p:sp>
      <p:sp>
        <p:nvSpPr>
          <p:cNvPr id="3" name="内容占位符 2">
            <a:extLst>
              <a:ext uri="{FF2B5EF4-FFF2-40B4-BE49-F238E27FC236}">
                <a16:creationId xmlns:a16="http://schemas.microsoft.com/office/drawing/2014/main" id="{BE92872F-8F67-4137-AFD2-D7FCE15D08DE}"/>
              </a:ext>
            </a:extLst>
          </p:cNvPr>
          <p:cNvSpPr>
            <a:spLocks noGrp="1"/>
          </p:cNvSpPr>
          <p:nvPr>
            <p:ph idx="1"/>
          </p:nvPr>
        </p:nvSpPr>
        <p:spPr/>
        <p:txBody>
          <a:bodyPr/>
          <a:lstStyle/>
          <a:p>
            <a:r>
              <a:rPr lang="zh-CN" altLang="en-US" dirty="0"/>
              <a:t>饺子馅调味 法式烤羊排腌料 椰子鸡根据不同的人 不同的菜 不同的调料配置</a:t>
            </a:r>
          </a:p>
        </p:txBody>
      </p:sp>
    </p:spTree>
    <p:extLst>
      <p:ext uri="{BB962C8B-B14F-4D97-AF65-F5344CB8AC3E}">
        <p14:creationId xmlns:p14="http://schemas.microsoft.com/office/powerpoint/2010/main" val="191599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A2558-0561-457D-A59F-59500AE9A3B7}"/>
              </a:ext>
            </a:extLst>
          </p:cNvPr>
          <p:cNvSpPr>
            <a:spLocks noGrp="1"/>
          </p:cNvSpPr>
          <p:nvPr>
            <p:ph type="title"/>
          </p:nvPr>
        </p:nvSpPr>
        <p:spPr/>
        <p:txBody>
          <a:bodyPr/>
          <a:lstStyle/>
          <a:p>
            <a:r>
              <a:rPr lang="zh-CN" altLang="en-US" dirty="0"/>
              <a:t>健康</a:t>
            </a:r>
          </a:p>
        </p:txBody>
      </p:sp>
      <p:sp>
        <p:nvSpPr>
          <p:cNvPr id="3" name="内容占位符 2">
            <a:extLst>
              <a:ext uri="{FF2B5EF4-FFF2-40B4-BE49-F238E27FC236}">
                <a16:creationId xmlns:a16="http://schemas.microsoft.com/office/drawing/2014/main" id="{35D5EC83-9948-48D9-A895-632062C10B3E}"/>
              </a:ext>
            </a:extLst>
          </p:cNvPr>
          <p:cNvSpPr>
            <a:spLocks noGrp="1"/>
          </p:cNvSpPr>
          <p:nvPr>
            <p:ph idx="1"/>
          </p:nvPr>
        </p:nvSpPr>
        <p:spPr/>
        <p:txBody>
          <a:bodyPr/>
          <a:lstStyle/>
          <a:p>
            <a:r>
              <a:rPr lang="zh-CN" altLang="en-US" dirty="0"/>
              <a:t>记录 配置 控制盐 糖 油的消耗量糖对减肥与其他的重要性</a:t>
            </a:r>
          </a:p>
        </p:txBody>
      </p:sp>
    </p:spTree>
    <p:extLst>
      <p:ext uri="{BB962C8B-B14F-4D97-AF65-F5344CB8AC3E}">
        <p14:creationId xmlns:p14="http://schemas.microsoft.com/office/powerpoint/2010/main" val="13382770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462</Words>
  <Application>Microsoft Office PowerPoint</Application>
  <PresentationFormat>宽屏</PresentationFormat>
  <Paragraphs>32</Paragraphs>
  <Slides>16</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等线 Light</vt:lpstr>
      <vt:lpstr>Arial</vt:lpstr>
      <vt:lpstr>Office 主题​​</vt:lpstr>
      <vt:lpstr>臻美味调味罐</vt:lpstr>
      <vt:lpstr>人群定位</vt:lpstr>
      <vt:lpstr>做菜调味是玄学</vt:lpstr>
      <vt:lpstr>一个家庭多种口味偏好</vt:lpstr>
      <vt:lpstr>健康(痛点)</vt:lpstr>
      <vt:lpstr>怎样解决这些问题呢？</vt:lpstr>
      <vt:lpstr>精准</vt:lpstr>
      <vt:lpstr>自定义偏好</vt:lpstr>
      <vt:lpstr>健康</vt:lpstr>
      <vt:lpstr>市场需求</vt:lpstr>
      <vt:lpstr>点</vt:lpstr>
      <vt:lpstr>臻美味APP</vt:lpstr>
      <vt:lpstr>臻美味智能调味罐</vt:lpstr>
      <vt:lpstr>线</vt:lpstr>
      <vt:lpstr>PowerPoint 演示文稿</vt:lpstr>
      <vt:lpstr>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臻美味调味罐</dc:title>
  <dc:creator>togke</dc:creator>
  <cp:lastModifiedBy>togke</cp:lastModifiedBy>
  <cp:revision>16</cp:revision>
  <dcterms:created xsi:type="dcterms:W3CDTF">2018-08-26T12:08:46Z</dcterms:created>
  <dcterms:modified xsi:type="dcterms:W3CDTF">2018-08-27T13:57:01Z</dcterms:modified>
</cp:coreProperties>
</file>