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8" autoAdjust="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24899-167C-4144-8D13-035D5F4A701D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F16B5-72D0-4F78-96D3-0B7D76C70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1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F16B5-72D0-4F78-96D3-0B7D76C701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0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中餐的调味一直是玄学，网上的菜谱中，对于调味料的描述一直是很模糊的，用词基本是适量、少许、半勺。一款好吃的秘制调料往往也能成为一家店人气是否旺的关键。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F16B5-72D0-4F78-96D3-0B7D76C701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2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F16B5-72D0-4F78-96D3-0B7D76C701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5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3E26B-F97D-4C99-BF65-AAC8D047E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4A439A-5985-4D4B-9C86-A4251DC98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05E48-43D2-4ABE-A1E0-C3AEDAC2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2F79C-3DA3-41D8-8699-3B45C1B4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9B01D-8BD5-48EE-B8BE-3745D709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5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5347-C9B8-4C80-B2F0-0EE90FFB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045109-252E-4888-A500-76602D9BE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B3334-42C6-4F93-8F24-C3EB998D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85FF3-CE67-46F4-97C9-61550567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D7732-4CC0-4652-9621-3C62B86D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A62218-78CF-4030-8541-11E0DA0F8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DF91F4-E138-48CB-8E1E-21D1B3EB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0D79E-37D8-4FAA-BEEE-3EEA9B9F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D374D-016A-4B75-AC28-D6EB6871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DB7AE-DDBD-4F83-AEF2-91ADE0C9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3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2A606-34B1-46DC-991C-21D779A8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D9640-A8DD-4F6B-8E7A-88B97199D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577AD-3AF4-422B-9454-8C1DA023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023EF-EF6F-4FC0-88AE-91B67856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27AF9-B654-467F-8595-9B30FA5D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6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8A98-27BF-4611-95F6-8CD56D33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D68D6-13C0-45E1-813A-EA622E45C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C8E21-0256-4A9F-9BC1-E9EF79AE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0DD38-D916-40C7-BE56-6146F396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A5732-442B-4E33-B41C-DE698307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5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4CBB3-2CC3-4BF6-80E3-91C4D466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B8CCF-B9C2-4A71-991B-DD5004B7F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884447-8DAF-4D7B-9A72-AA69DED67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AB0C2-0981-4955-9F1C-201E3107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A04CD-4BD8-4941-86CA-F4F77146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EBEFD-EA54-4BC2-9D2E-D3DF5C1F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0AB96-E844-43B3-B6D5-6A4B8C73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814D6-21E4-4F5E-81EA-C8D9B151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B60D0-447D-4431-9861-B4D2F5DBB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7A53A-1901-4D45-ACC4-E7BB8F667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55B648-8152-4CAF-8119-5E8A7FAD1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65EF01-03EF-429A-AB51-9E3EDB13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865426-A4AF-4802-991F-B7F1D524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96A962-943E-4BE1-86C8-15BB2980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17982-0BB5-4E34-9DDB-428F99EF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FB4261-E44D-4262-BD8B-C95AA723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0E1F8A-770B-4CA4-8F43-FB82E40D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8E7D7C-5B74-48EE-9809-2B6B91E0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4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3F3F62-490A-41DB-A2C8-8D6CDA87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07008D-A248-49EE-A74F-B793188D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D0B555-7A39-4F2B-A69B-A4038BDE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0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9C218-BE57-4C78-BC5D-395F735F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9495D-8ACE-46AA-A7A4-E671DF60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A89693-87CA-4A0D-8F14-48A351D17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353D9-9F2D-47FB-B49B-4EAE4B77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DC004-F6AF-4304-B911-6522D990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02727-B4FF-410B-92E8-EC2658D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5DA3E-C1C8-4050-9D80-E5F66863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202C47-0FA4-4741-82C8-C8C0B6E8C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F3045-BC3A-44D6-97DA-AA17A9600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6885A-8F90-481B-B4D8-3B9A7E5B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7D71C-DFB8-4D69-96AA-63C858EE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EBC8C-854C-4A4C-B53E-C867ADA1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3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430CD1-ECD0-4681-814E-A0443CDE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C4369-93F5-47A1-B8C0-63068443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9A077-FC5F-4AC7-BF5B-271ED0E87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F9C7D-AF42-4B38-8279-5C33DD6179FC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1A575-79FE-4540-9A5D-8C5C177B0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9DFB7-162F-405B-9D16-036B573DB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7750-38E4-4812-97CF-F54213CB1F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C3B11-62B9-4871-AF97-CEF6FC774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臻美味调味罐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293DE-B329-4DC1-9616-F8A9923C2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一键制作你的秘制酱料</a:t>
            </a:r>
          </a:p>
        </p:txBody>
      </p:sp>
    </p:spTree>
    <p:extLst>
      <p:ext uri="{BB962C8B-B14F-4D97-AF65-F5344CB8AC3E}">
        <p14:creationId xmlns:p14="http://schemas.microsoft.com/office/powerpoint/2010/main" val="50280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81479-A78A-4DCE-8FBC-0A8640E3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人群定位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3572-0CAE-4FE8-BDAA-ADBF86CE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新一代的烹饪爱好者</a:t>
            </a:r>
          </a:p>
        </p:txBody>
      </p:sp>
    </p:spTree>
    <p:extLst>
      <p:ext uri="{BB962C8B-B14F-4D97-AF65-F5344CB8AC3E}">
        <p14:creationId xmlns:p14="http://schemas.microsoft.com/office/powerpoint/2010/main" val="149719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95503-5BE7-4FF4-9181-C8676F04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做菜调味是玄学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E1473-9C30-4EE0-AAD0-91CF30D8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配图一个菜谱，上面配料用词都是适量、少许、半勺。旁边配图一个人一脸懵逼的样子。</a:t>
            </a:r>
          </a:p>
        </p:txBody>
      </p:sp>
    </p:spTree>
    <p:extLst>
      <p:ext uri="{BB962C8B-B14F-4D97-AF65-F5344CB8AC3E}">
        <p14:creationId xmlns:p14="http://schemas.microsoft.com/office/powerpoint/2010/main" val="183213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F083F-5A37-4524-97EC-BB772B9D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一个家庭多种口味偏好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FE1BC-BA1D-42DB-AF77-7A669F95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俗话说：南甜北咸东辣西酸</a:t>
            </a:r>
          </a:p>
        </p:txBody>
      </p:sp>
    </p:spTree>
    <p:extLst>
      <p:ext uri="{BB962C8B-B14F-4D97-AF65-F5344CB8AC3E}">
        <p14:creationId xmlns:p14="http://schemas.microsoft.com/office/powerpoint/2010/main" val="324688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67706-9DBB-44B8-8294-9D114F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健康</a:t>
            </a:r>
            <a:r>
              <a:rPr lang="en-US" altLang="zh-CN" dirty="0"/>
              <a:t>(</a:t>
            </a:r>
            <a:r>
              <a:rPr lang="zh-CN" altLang="en-US" dirty="0"/>
              <a:t>痛点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272CD-C64B-4FD3-9C72-98C324A9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低油低盐</a:t>
            </a:r>
          </a:p>
        </p:txBody>
      </p:sp>
    </p:spTree>
    <p:extLst>
      <p:ext uri="{BB962C8B-B14F-4D97-AF65-F5344CB8AC3E}">
        <p14:creationId xmlns:p14="http://schemas.microsoft.com/office/powerpoint/2010/main" val="128445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79251-6BB9-412E-9259-B997BC6A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24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怎样解决这些问题呢？</a:t>
            </a:r>
          </a:p>
        </p:txBody>
      </p:sp>
    </p:spTree>
    <p:extLst>
      <p:ext uri="{BB962C8B-B14F-4D97-AF65-F5344CB8AC3E}">
        <p14:creationId xmlns:p14="http://schemas.microsoft.com/office/powerpoint/2010/main" val="261878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96425-9884-4CA5-A5ED-2E6738DE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6807C-A27D-4D2B-8C9C-FE7AFB7E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精准的硬件</a:t>
            </a:r>
          </a:p>
        </p:txBody>
      </p:sp>
    </p:spTree>
    <p:extLst>
      <p:ext uri="{BB962C8B-B14F-4D97-AF65-F5344CB8AC3E}">
        <p14:creationId xmlns:p14="http://schemas.microsoft.com/office/powerpoint/2010/main" val="302990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C1F74-2030-4ECD-B92C-D28B9837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自定义偏好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2872F-8F67-4137-AFD2-D7FCE15D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9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145</Words>
  <Application>Microsoft Office PowerPoint</Application>
  <PresentationFormat>宽屏</PresentationFormat>
  <Paragraphs>18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臻美味调味罐</vt:lpstr>
      <vt:lpstr>人群定位</vt:lpstr>
      <vt:lpstr>做菜调味是玄学</vt:lpstr>
      <vt:lpstr>一个家庭多种口味偏好</vt:lpstr>
      <vt:lpstr>健康(痛点)</vt:lpstr>
      <vt:lpstr>怎样解决这些问题呢？</vt:lpstr>
      <vt:lpstr>精准</vt:lpstr>
      <vt:lpstr>自定义偏好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臻美味调味罐</dc:title>
  <dc:creator>togke</dc:creator>
  <cp:lastModifiedBy>togke</cp:lastModifiedBy>
  <cp:revision>11</cp:revision>
  <dcterms:created xsi:type="dcterms:W3CDTF">2018-08-26T12:08:46Z</dcterms:created>
  <dcterms:modified xsi:type="dcterms:W3CDTF">2018-08-26T13:57:54Z</dcterms:modified>
</cp:coreProperties>
</file>