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8" autoAdjust="0"/>
    <p:restoredTop sz="94660"/>
  </p:normalViewPr>
  <p:slideViewPr>
    <p:cSldViewPr snapToGrid="0">
      <p:cViewPr>
        <p:scale>
          <a:sx n="71" d="100"/>
          <a:sy n="71" d="100"/>
        </p:scale>
        <p:origin x="114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7F15-C452-308C-F647-901C5C713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6204F-1BB5-DB69-8295-EF58E778E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5B47D-FF57-E297-7EFE-314A34856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EF8B-3818-40AF-8D8A-E7A91471A30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FAE38-224E-4053-6B8B-458D0B807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CF740-09C9-8DC8-6952-0AF126CA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9C82-A794-4AC9-9B75-83E260515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B256-73DE-6B0A-0879-E7B23681C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6821A-F02B-6FFF-0359-7D546AD06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9BBA6-6C4F-D97B-656E-36D5A0C7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EF8B-3818-40AF-8D8A-E7A91471A30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B5C0B-B85F-FE13-69CF-A23D84F5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126B-86DE-CC97-029D-6DD72C3A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9C82-A794-4AC9-9B75-83E260515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3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1C372-7A7D-2732-4904-F1D78EDF4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ED0A3-AABC-CF2A-1174-BCB51922A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FD838-2F17-C01F-7DD2-8828C185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EF8B-3818-40AF-8D8A-E7A91471A30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82408-3C04-1B97-D399-43B671B44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88D15-E3BA-9FA5-4202-15DA4E8E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9C82-A794-4AC9-9B75-83E260515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0074-6ECB-48E3-B866-2235504F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76FF6-363E-DA1C-8361-0A6E9EC64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4E001-7C2D-92D0-449F-F82970AB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EF8B-3818-40AF-8D8A-E7A91471A30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32524-1835-E699-1E6B-8635446C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6D840-3B24-79A5-E4B8-044A3AE7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9C82-A794-4AC9-9B75-83E260515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38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0889-DD97-17EE-10F7-FA9C1C01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54AC1-73E2-6F7F-B360-F421A5BE0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DB602-0B17-B702-C441-1E6C6ABC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EF8B-3818-40AF-8D8A-E7A91471A30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50C1C-039E-F8F9-2EC5-AB33F45B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720E-6244-D45E-0A87-EABD2B17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9C82-A794-4AC9-9B75-83E260515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8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66EE-FFF7-D211-F220-E9BC1833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EAD8-FA4E-7E6E-8A98-84E69D2D3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86544-C001-12C4-01DF-7ED006051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856DA-B5ED-7BF5-11AB-8D4C71B0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EF8B-3818-40AF-8D8A-E7A91471A30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7644C-48C1-CDA1-2019-4080B872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E81E1-C415-15D6-3802-ACFA2131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9C82-A794-4AC9-9B75-83E260515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7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51E3-4A55-AE81-FC71-A2450086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9B57E-BFA1-F00F-8417-C91D6F0F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BF46B-7F41-6374-CEE5-563991D5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38A8C-907A-06B8-9D88-80B42F50A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A6840-3587-85F7-B42C-F7CA9D72A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97B600-EDFB-61D2-208D-465953B2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EF8B-3818-40AF-8D8A-E7A91471A30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93846-5679-2F8F-2C4D-B4A73435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8DC0A-F5E9-950B-D246-A1F3DDD7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9C82-A794-4AC9-9B75-83E260515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4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F8B3-E571-8219-0935-97DBD42E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9F415-FA75-5D3A-4DA3-F76B251C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EF8B-3818-40AF-8D8A-E7A91471A30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77484-0CA9-09CD-B219-87C4A9AB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30A2F-25FF-F7D8-F203-2B9B3AF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9C82-A794-4AC9-9B75-83E260515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7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5ED70-10B5-A8E8-C29F-B9E2A377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EF8B-3818-40AF-8D8A-E7A91471A30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85412-5E65-D5D9-1882-B56E9F495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95D42-D487-B7D7-7509-99B5C022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9C82-A794-4AC9-9B75-83E260515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2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81F0-F6AC-332F-D05B-28BA798E1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959D4-9879-C4E7-E266-6B7685CB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83B2B-9D40-3ABD-77E4-8DEBB9CA0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25893-49C0-3DA5-8DDC-D41528B5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EF8B-3818-40AF-8D8A-E7A91471A30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BB586-5FD4-A1CC-FFE4-B433523D1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8987D-96C2-116D-2975-ACBDBCA0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9C82-A794-4AC9-9B75-83E260515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6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BD3F-2C38-3FC8-544F-8394F423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23A29-520D-9ABA-24C3-41676DC80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6C258-349C-5BC6-573B-858D17F1E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3CB4B-4F96-AE88-0FD9-A1B3D256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CEF8B-3818-40AF-8D8A-E7A91471A30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31B54-89E3-2703-BF73-46141613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320F-0E69-9E72-9C97-83E2B5C7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9C82-A794-4AC9-9B75-83E260515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4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E8707-F1B9-7FA7-45A3-F9ABD471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18FF4-373F-8F47-DE42-C49220D25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29F14-37D7-48B0-420B-0214553FF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CEF8B-3818-40AF-8D8A-E7A91471A30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65A5A-5C06-F774-D4D4-2AD819A01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B8F0E-15EA-0B18-DC7B-F64B0A29A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69C82-A794-4AC9-9B75-83E260515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8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t1010shawfall18.commons.gc.cuny.edu/2018/12/12/final-project-the-true-use-and-influence-of-architecture-throughout-societie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john-mungai-449348368" TargetMode="External"/><Relationship Id="rId2" Type="http://schemas.openxmlformats.org/officeDocument/2006/relationships/hyperlink" Target="mailto:cjmungai047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AB73-7950-5F0B-3917-6310E3D90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AVIATION ACCIDENT</a:t>
            </a:r>
            <a:br>
              <a:rPr lang="en-US" dirty="0"/>
            </a:br>
            <a:r>
              <a:rPr lang="en-US" b="1" dirty="0"/>
              <a:t>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06DBC-037D-829F-283F-17DE6B905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043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FADE-188C-6A99-8B60-F5FBE852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BA95-C896-EF97-7245-79D99F113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further questions you can :</a:t>
            </a:r>
          </a:p>
          <a:p>
            <a:pPr marL="0" indent="0">
              <a:buNone/>
            </a:pPr>
            <a:r>
              <a:rPr lang="en-US" dirty="0"/>
              <a:t>   EMAIL – </a:t>
            </a:r>
            <a:r>
              <a:rPr lang="en-US" dirty="0">
                <a:hlinkClick r:id="rId2"/>
              </a:rPr>
              <a:t>cjmungai047@gmail.com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or </a:t>
            </a:r>
          </a:p>
          <a:p>
            <a:pPr marL="0" indent="0">
              <a:buNone/>
            </a:pPr>
            <a:r>
              <a:rPr lang="en-US"/>
              <a:t>   LinkedIn --</a:t>
            </a:r>
            <a:r>
              <a:rPr lang="en-US" b="1">
                <a:hlinkClick r:id="rId3"/>
              </a:rPr>
              <a:t> linkedin.com/in/john-mungai-449348368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4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DFC4-5ED6-3613-4E2C-219BE785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accent2"/>
                </a:solidFill>
                <a:latin typeface="Algerian" panose="04020705040A02060702" pitchFamily="82" charset="0"/>
              </a:rPr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5F55-01BD-B1EE-2D81-A5442120C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analysis centers on aviation accidents data from the National Safety Transportation Board , covering accidents from 1962 to 2022</a:t>
            </a:r>
          </a:p>
          <a:p>
            <a:r>
              <a:rPr lang="en-US" dirty="0"/>
              <a:t>To help your company evaluate the safest options for entering into the aviation industry we used a combination of data cleaning , analysis and visualization techniques  to identify patterns in aircraft safety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1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6DC1-6F71-D1D9-3361-74E641CB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Baskerville Old Face" panose="02020602080505020303" pitchFamily="18" charset="0"/>
              </a:rPr>
              <a:t>What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C54BC-C16B-D899-1129-33D1AF41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cleaned the data by removing irrelevant records and from nearly 89,000 rows  we narrowed it down to 7,200 records with quality information:</a:t>
            </a:r>
          </a:p>
          <a:p>
            <a:pPr marL="514350" indent="-514350">
              <a:buAutoNum type="arabicPeriod"/>
            </a:pPr>
            <a:r>
              <a:rPr lang="en-US" dirty="0"/>
              <a:t>TYPE OF AIRCRAFT</a:t>
            </a:r>
          </a:p>
          <a:p>
            <a:pPr marL="514350" indent="-514350">
              <a:buAutoNum type="arabicPeriod"/>
            </a:pPr>
            <a:r>
              <a:rPr lang="en-US" dirty="0"/>
              <a:t>MANUFACTURER</a:t>
            </a:r>
          </a:p>
          <a:p>
            <a:pPr marL="514350" indent="-514350">
              <a:buAutoNum type="arabicPeriod"/>
            </a:pPr>
            <a:r>
              <a:rPr lang="en-US" dirty="0"/>
              <a:t>NUMBER OF ENGINES </a:t>
            </a:r>
          </a:p>
          <a:p>
            <a:pPr marL="514350" indent="-514350">
              <a:buAutoNum type="arabicPeriod"/>
            </a:pPr>
            <a:r>
              <a:rPr lang="en-US" dirty="0"/>
              <a:t>PURPOSE OF THE FLIGHT</a:t>
            </a:r>
          </a:p>
          <a:p>
            <a:pPr marL="514350" indent="-514350">
              <a:buAutoNum type="arabicPeriod"/>
            </a:pPr>
            <a:r>
              <a:rPr lang="en-US" dirty="0"/>
              <a:t>INJURIES</a:t>
            </a:r>
          </a:p>
          <a:p>
            <a:r>
              <a:rPr lang="en-US" dirty="0"/>
              <a:t>We then visualized these factors to explain how they are related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71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D3F4-F3F8-5206-7717-16DC62CE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BB1F-7BB9-D3D7-7F6A-5ED2BC1E0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/>
          <a:lstStyle/>
          <a:p>
            <a:r>
              <a:rPr lang="en-US" dirty="0"/>
              <a:t>The cleaned and visualized data gives you a clear understanding on which air craft models are associated with fewer injuries and which air craft is a safer investment as you venture into the aviation industry.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1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F675-62BE-C403-0032-3574DB46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D97D18-31A2-61D1-A254-696F50C2E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5117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09DA-6D54-833D-CCA0-A511E3839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98D14-BCB0-2F26-0F76-F6CA6E8B3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CESSNA and PIPER are two topmost notorious companies which manufactured aircrafts that are involved in accidents as per this dataset hence the safest option to start with a BOEING.</a:t>
            </a:r>
          </a:p>
        </p:txBody>
      </p:sp>
    </p:spTree>
    <p:extLst>
      <p:ext uri="{BB962C8B-B14F-4D97-AF65-F5344CB8AC3E}">
        <p14:creationId xmlns:p14="http://schemas.microsoft.com/office/powerpoint/2010/main" val="1966255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FE033-7250-5E7F-25C0-94E527092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89FB52-5E0C-7887-1AFF-F65BA25BB5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6407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44318-F470-580A-C460-91C7060D7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70C4B-FD52-D28C-715A-756F12899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flights are responsible for big portion of aviation accidents. For personal flights, comprehensive education and training programs should be promoted for pilots. Encouraging a safety-first culture within the personal aviation community is essential. Making safety a top priority in all personal flight activities is crucial to reducing accidents. Pilots must be well-prepared and aware of the potential risks associated with personal aviation, regardless of the weather conditions.</a:t>
            </a:r>
          </a:p>
        </p:txBody>
      </p:sp>
    </p:spTree>
    <p:extLst>
      <p:ext uri="{BB962C8B-B14F-4D97-AF65-F5344CB8AC3E}">
        <p14:creationId xmlns:p14="http://schemas.microsoft.com/office/powerpoint/2010/main" val="277412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C48F-6C30-EC81-C216-207CD786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CA04-8613-9349-9438-DCCD23E94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plane to purchase should be a Boeing since it has lower accident records</a:t>
            </a:r>
          </a:p>
          <a:p>
            <a:r>
              <a:rPr lang="en-US" dirty="0"/>
              <a:t>Start with a single engine plane due to lower injury count </a:t>
            </a:r>
          </a:p>
          <a:p>
            <a:r>
              <a:rPr lang="en-US" dirty="0"/>
              <a:t>Avoid aircraft primarily used in private or non-commercial flights.</a:t>
            </a:r>
          </a:p>
          <a:p>
            <a:r>
              <a:rPr lang="en-US" dirty="0"/>
              <a:t>Monitor trends using interactive tableau dashboards</a:t>
            </a:r>
          </a:p>
        </p:txBody>
      </p:sp>
    </p:spTree>
    <p:extLst>
      <p:ext uri="{BB962C8B-B14F-4D97-AF65-F5344CB8AC3E}">
        <p14:creationId xmlns:p14="http://schemas.microsoft.com/office/powerpoint/2010/main" val="286818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Baskerville Old Face</vt:lpstr>
      <vt:lpstr>Calibri</vt:lpstr>
      <vt:lpstr>Calibri Light</vt:lpstr>
      <vt:lpstr>Office Theme</vt:lpstr>
      <vt:lpstr>AVIATION ACCIDENT  ANALYSIS</vt:lpstr>
      <vt:lpstr>BUSINESS UNDERSTANDING</vt:lpstr>
      <vt:lpstr>What we did</vt:lpstr>
      <vt:lpstr>PowerPoint Presentation</vt:lpstr>
      <vt:lpstr>PowerPoint Presentation</vt:lpstr>
      <vt:lpstr>observation</vt:lpstr>
      <vt:lpstr>PowerPoint Presentation</vt:lpstr>
      <vt:lpstr>observation</vt:lpstr>
      <vt:lpstr>RECOMENDATIONS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CJ MUNGAI</dc:creator>
  <cp:lastModifiedBy>CJ MUNGAI</cp:lastModifiedBy>
  <cp:revision>1</cp:revision>
  <dcterms:created xsi:type="dcterms:W3CDTF">2025-06-30T17:19:23Z</dcterms:created>
  <dcterms:modified xsi:type="dcterms:W3CDTF">2025-06-30T17:20:00Z</dcterms:modified>
</cp:coreProperties>
</file>