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ECC7AC-33DC-4D34-965C-7C2635A0E57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4CCC81-0B2A-4AAA-92F1-0B892A75E642}">
      <dgm:prSet/>
      <dgm:spPr/>
      <dgm:t>
        <a:bodyPr/>
        <a:lstStyle/>
        <a:p>
          <a:r>
            <a:rPr lang="en-US" dirty="0"/>
            <a:t>Nowadays, everyone is having smartphones, and we use them to do our day to day lives. The best part of </a:t>
          </a:r>
          <a:r>
            <a:rPr lang="en-US" b="1" dirty="0"/>
            <a:t>Android applications </a:t>
          </a:r>
          <a:r>
            <a:rPr lang="en-US" dirty="0"/>
            <a:t>that are present in mobile phones is that these applications try to know their users more and more. </a:t>
          </a:r>
        </a:p>
      </dgm:t>
    </dgm:pt>
    <dgm:pt modelId="{EC16BD2C-CD8A-4EAA-8B5F-EB35EEF4FCB1}" type="parTrans" cxnId="{84FF2275-CCDA-4F48-BFA6-07175A118809}">
      <dgm:prSet/>
      <dgm:spPr/>
      <dgm:t>
        <a:bodyPr/>
        <a:lstStyle/>
        <a:p>
          <a:endParaRPr lang="en-US"/>
        </a:p>
      </dgm:t>
    </dgm:pt>
    <dgm:pt modelId="{4A09973F-897C-4841-908F-56194BEC041A}" type="sibTrans" cxnId="{84FF2275-CCDA-4F48-BFA6-07175A118809}">
      <dgm:prSet/>
      <dgm:spPr/>
      <dgm:t>
        <a:bodyPr/>
        <a:lstStyle/>
        <a:p>
          <a:endParaRPr lang="en-US"/>
        </a:p>
      </dgm:t>
    </dgm:pt>
    <dgm:pt modelId="{12A6965D-C87D-4A13-9EE0-2189499BE299}">
      <dgm:prSet/>
      <dgm:spPr/>
      <dgm:t>
        <a:bodyPr/>
        <a:lstStyle/>
        <a:p>
          <a:r>
            <a:rPr lang="en-US" dirty="0"/>
            <a:t>Understanding what users are doing in the physical world allows your app to be smarter about how to interact with them.</a:t>
          </a:r>
        </a:p>
      </dgm:t>
    </dgm:pt>
    <dgm:pt modelId="{6724C5D2-D1E5-4109-9CE5-DE1329D8EB1E}" type="parTrans" cxnId="{DEAC7C1D-E41F-4AA9-987C-FA9B979907C4}">
      <dgm:prSet/>
      <dgm:spPr/>
      <dgm:t>
        <a:bodyPr/>
        <a:lstStyle/>
        <a:p>
          <a:endParaRPr lang="en-US"/>
        </a:p>
      </dgm:t>
    </dgm:pt>
    <dgm:pt modelId="{2135DC75-B528-4F34-A214-4596137785C5}" type="sibTrans" cxnId="{DEAC7C1D-E41F-4AA9-987C-FA9B979907C4}">
      <dgm:prSet/>
      <dgm:spPr/>
      <dgm:t>
        <a:bodyPr/>
        <a:lstStyle/>
        <a:p>
          <a:endParaRPr lang="en-US"/>
        </a:p>
      </dgm:t>
    </dgm:pt>
    <dgm:pt modelId="{1659CB9D-9161-4298-842C-396997734657}" type="pres">
      <dgm:prSet presAssocID="{79ECC7AC-33DC-4D34-965C-7C2635A0E57F}" presName="vert0" presStyleCnt="0">
        <dgm:presLayoutVars>
          <dgm:dir/>
          <dgm:animOne val="branch"/>
          <dgm:animLvl val="lvl"/>
        </dgm:presLayoutVars>
      </dgm:prSet>
      <dgm:spPr/>
    </dgm:pt>
    <dgm:pt modelId="{13F7C497-FE3B-46FC-A87E-254E60C78043}" type="pres">
      <dgm:prSet presAssocID="{8D4CCC81-0B2A-4AAA-92F1-0B892A75E642}" presName="thickLine" presStyleLbl="alignNode1" presStyleIdx="0" presStyleCnt="2"/>
      <dgm:spPr/>
    </dgm:pt>
    <dgm:pt modelId="{AB104DE7-37BE-449A-BFA7-6E3EB3E4970C}" type="pres">
      <dgm:prSet presAssocID="{8D4CCC81-0B2A-4AAA-92F1-0B892A75E642}" presName="horz1" presStyleCnt="0"/>
      <dgm:spPr/>
    </dgm:pt>
    <dgm:pt modelId="{3254A373-4974-4EEF-B419-D166144C0D86}" type="pres">
      <dgm:prSet presAssocID="{8D4CCC81-0B2A-4AAA-92F1-0B892A75E642}" presName="tx1" presStyleLbl="revTx" presStyleIdx="0" presStyleCnt="2" custScaleY="99491"/>
      <dgm:spPr/>
    </dgm:pt>
    <dgm:pt modelId="{EDF1FE92-BB40-4CA8-8686-2D58E620B45B}" type="pres">
      <dgm:prSet presAssocID="{8D4CCC81-0B2A-4AAA-92F1-0B892A75E642}" presName="vert1" presStyleCnt="0"/>
      <dgm:spPr/>
    </dgm:pt>
    <dgm:pt modelId="{3A66259E-7C56-46B6-9146-60C979911F36}" type="pres">
      <dgm:prSet presAssocID="{12A6965D-C87D-4A13-9EE0-2189499BE299}" presName="thickLine" presStyleLbl="alignNode1" presStyleIdx="1" presStyleCnt="2"/>
      <dgm:spPr/>
    </dgm:pt>
    <dgm:pt modelId="{1191790F-D06F-4BA8-AEA3-18BCB9899E9B}" type="pres">
      <dgm:prSet presAssocID="{12A6965D-C87D-4A13-9EE0-2189499BE299}" presName="horz1" presStyleCnt="0"/>
      <dgm:spPr/>
    </dgm:pt>
    <dgm:pt modelId="{2D3C2362-0F7C-49A3-94B8-11BCC02FE84C}" type="pres">
      <dgm:prSet presAssocID="{12A6965D-C87D-4A13-9EE0-2189499BE299}" presName="tx1" presStyleLbl="revTx" presStyleIdx="1" presStyleCnt="2"/>
      <dgm:spPr/>
    </dgm:pt>
    <dgm:pt modelId="{F95E6A5A-76D5-4118-8CF6-7D1EC8DD82DC}" type="pres">
      <dgm:prSet presAssocID="{12A6965D-C87D-4A13-9EE0-2189499BE299}" presName="vert1" presStyleCnt="0"/>
      <dgm:spPr/>
    </dgm:pt>
  </dgm:ptLst>
  <dgm:cxnLst>
    <dgm:cxn modelId="{DEAC7C1D-E41F-4AA9-987C-FA9B979907C4}" srcId="{79ECC7AC-33DC-4D34-965C-7C2635A0E57F}" destId="{12A6965D-C87D-4A13-9EE0-2189499BE299}" srcOrd="1" destOrd="0" parTransId="{6724C5D2-D1E5-4109-9CE5-DE1329D8EB1E}" sibTransId="{2135DC75-B528-4F34-A214-4596137785C5}"/>
    <dgm:cxn modelId="{84FF2275-CCDA-4F48-BFA6-07175A118809}" srcId="{79ECC7AC-33DC-4D34-965C-7C2635A0E57F}" destId="{8D4CCC81-0B2A-4AAA-92F1-0B892A75E642}" srcOrd="0" destOrd="0" parTransId="{EC16BD2C-CD8A-4EAA-8B5F-EB35EEF4FCB1}" sibTransId="{4A09973F-897C-4841-908F-56194BEC041A}"/>
    <dgm:cxn modelId="{397A9C83-9A3F-4A02-8F72-C6680FA2B288}" type="presOf" srcId="{8D4CCC81-0B2A-4AAA-92F1-0B892A75E642}" destId="{3254A373-4974-4EEF-B419-D166144C0D86}" srcOrd="0" destOrd="0" presId="urn:microsoft.com/office/officeart/2008/layout/LinedList"/>
    <dgm:cxn modelId="{A9C88895-6E4D-4027-ABEE-D8F80E6151A0}" type="presOf" srcId="{12A6965D-C87D-4A13-9EE0-2189499BE299}" destId="{2D3C2362-0F7C-49A3-94B8-11BCC02FE84C}" srcOrd="0" destOrd="0" presId="urn:microsoft.com/office/officeart/2008/layout/LinedList"/>
    <dgm:cxn modelId="{818B2CB0-8379-4285-86CE-E6140B7A38CB}" type="presOf" srcId="{79ECC7AC-33DC-4D34-965C-7C2635A0E57F}" destId="{1659CB9D-9161-4298-842C-396997734657}" srcOrd="0" destOrd="0" presId="urn:microsoft.com/office/officeart/2008/layout/LinedList"/>
    <dgm:cxn modelId="{0ED954DD-EA11-40F2-86D5-1D8788BB5E13}" type="presParOf" srcId="{1659CB9D-9161-4298-842C-396997734657}" destId="{13F7C497-FE3B-46FC-A87E-254E60C78043}" srcOrd="0" destOrd="0" presId="urn:microsoft.com/office/officeart/2008/layout/LinedList"/>
    <dgm:cxn modelId="{C5595752-690F-49F2-BFAF-8F64D5F9AAD5}" type="presParOf" srcId="{1659CB9D-9161-4298-842C-396997734657}" destId="{AB104DE7-37BE-449A-BFA7-6E3EB3E4970C}" srcOrd="1" destOrd="0" presId="urn:microsoft.com/office/officeart/2008/layout/LinedList"/>
    <dgm:cxn modelId="{88265624-D15F-4DB1-921C-9591019E88AE}" type="presParOf" srcId="{AB104DE7-37BE-449A-BFA7-6E3EB3E4970C}" destId="{3254A373-4974-4EEF-B419-D166144C0D86}" srcOrd="0" destOrd="0" presId="urn:microsoft.com/office/officeart/2008/layout/LinedList"/>
    <dgm:cxn modelId="{97F8D5A9-403A-4448-8DD9-1F4FC76A474A}" type="presParOf" srcId="{AB104DE7-37BE-449A-BFA7-6E3EB3E4970C}" destId="{EDF1FE92-BB40-4CA8-8686-2D58E620B45B}" srcOrd="1" destOrd="0" presId="urn:microsoft.com/office/officeart/2008/layout/LinedList"/>
    <dgm:cxn modelId="{FFBCB4AF-20D3-4920-8A5F-B8AF1528175C}" type="presParOf" srcId="{1659CB9D-9161-4298-842C-396997734657}" destId="{3A66259E-7C56-46B6-9146-60C979911F36}" srcOrd="2" destOrd="0" presId="urn:microsoft.com/office/officeart/2008/layout/LinedList"/>
    <dgm:cxn modelId="{1B26029D-A8CA-4416-8C07-D1E69D45BCB3}" type="presParOf" srcId="{1659CB9D-9161-4298-842C-396997734657}" destId="{1191790F-D06F-4BA8-AEA3-18BCB9899E9B}" srcOrd="3" destOrd="0" presId="urn:microsoft.com/office/officeart/2008/layout/LinedList"/>
    <dgm:cxn modelId="{2A118DE6-D195-44B1-8A00-C7DEDC018381}" type="presParOf" srcId="{1191790F-D06F-4BA8-AEA3-18BCB9899E9B}" destId="{2D3C2362-0F7C-49A3-94B8-11BCC02FE84C}" srcOrd="0" destOrd="0" presId="urn:microsoft.com/office/officeart/2008/layout/LinedList"/>
    <dgm:cxn modelId="{93BF414C-88A8-492B-A5CF-39ED4912E607}" type="presParOf" srcId="{1191790F-D06F-4BA8-AEA3-18BCB9899E9B}" destId="{F95E6A5A-76D5-4118-8CF6-7D1EC8DD82D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7C497-FE3B-46FC-A87E-254E60C78043}">
      <dsp:nvSpPr>
        <dsp:cNvPr id="0" name=""/>
        <dsp:cNvSpPr/>
      </dsp:nvSpPr>
      <dsp:spPr>
        <a:xfrm>
          <a:off x="0" y="1384"/>
          <a:ext cx="60274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4A373-4974-4EEF-B419-D166144C0D86}">
      <dsp:nvSpPr>
        <dsp:cNvPr id="0" name=""/>
        <dsp:cNvSpPr/>
      </dsp:nvSpPr>
      <dsp:spPr>
        <a:xfrm>
          <a:off x="0" y="1384"/>
          <a:ext cx="6027477" cy="231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Nowadays, everyone is having smartphones, and we use them to do our day to day lives. The best part of </a:t>
          </a:r>
          <a:r>
            <a:rPr lang="en-US" sz="2300" b="1" kern="1200" dirty="0"/>
            <a:t>Android applications </a:t>
          </a:r>
          <a:r>
            <a:rPr lang="en-US" sz="2300" kern="1200" dirty="0"/>
            <a:t>that are present in mobile phones is that these applications try to know their users more and more. </a:t>
          </a:r>
        </a:p>
      </dsp:txBody>
      <dsp:txXfrm>
        <a:off x="0" y="1384"/>
        <a:ext cx="6027477" cy="2311832"/>
      </dsp:txXfrm>
    </dsp:sp>
    <dsp:sp modelId="{3A66259E-7C56-46B6-9146-60C979911F36}">
      <dsp:nvSpPr>
        <dsp:cNvPr id="0" name=""/>
        <dsp:cNvSpPr/>
      </dsp:nvSpPr>
      <dsp:spPr>
        <a:xfrm>
          <a:off x="0" y="2313216"/>
          <a:ext cx="6027477" cy="0"/>
        </a:xfrm>
        <a:prstGeom prst="line">
          <a:avLst/>
        </a:prstGeom>
        <a:solidFill>
          <a:schemeClr val="accent2">
            <a:hueOff val="0"/>
            <a:satOff val="0"/>
            <a:lumOff val="-1098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-1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C2362-0F7C-49A3-94B8-11BCC02FE84C}">
      <dsp:nvSpPr>
        <dsp:cNvPr id="0" name=""/>
        <dsp:cNvSpPr/>
      </dsp:nvSpPr>
      <dsp:spPr>
        <a:xfrm>
          <a:off x="0" y="2313216"/>
          <a:ext cx="6027477" cy="232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Understanding what users are doing in the physical world allows your app to be smarter about how to interact with them.</a:t>
          </a:r>
        </a:p>
      </dsp:txBody>
      <dsp:txXfrm>
        <a:off x="0" y="2313216"/>
        <a:ext cx="6027477" cy="2323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2400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4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756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16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5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5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111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1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1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3411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122" y="4206239"/>
            <a:ext cx="10598978" cy="1842867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Google Activity Recognition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18FC765F-85A8-40F9-AC86-A79DA0B9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254"/>
            <a:ext cx="12189649" cy="363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1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C8B0-1397-40A0-9021-6317F8FE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6" y="1139687"/>
            <a:ext cx="10265195" cy="1152938"/>
          </a:xfrm>
        </p:spPr>
        <p:txBody>
          <a:bodyPr/>
          <a:lstStyle/>
          <a:p>
            <a:r>
              <a:rPr lang="en-US" b="1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742B-C85D-4040-B2F8-A23FBBD6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16" y="2292626"/>
            <a:ext cx="9167916" cy="3887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sz="2500" b="1" dirty="0"/>
              <a:t>  Hassan Jalal</a:t>
            </a:r>
          </a:p>
          <a:p>
            <a:r>
              <a:rPr lang="en-US" sz="2500" b="1" dirty="0"/>
              <a:t>Muhammad Ali</a:t>
            </a:r>
          </a:p>
          <a:p>
            <a:r>
              <a:rPr lang="en-US" sz="2500" b="1" dirty="0"/>
              <a:t>Saud Ul Hassan</a:t>
            </a:r>
          </a:p>
          <a:p>
            <a:r>
              <a:rPr lang="en-US" sz="2500" b="1" dirty="0"/>
              <a:t>Sabiqa Batool</a:t>
            </a:r>
          </a:p>
        </p:txBody>
      </p:sp>
    </p:spTree>
    <p:extLst>
      <p:ext uri="{BB962C8B-B14F-4D97-AF65-F5344CB8AC3E}">
        <p14:creationId xmlns:p14="http://schemas.microsoft.com/office/powerpoint/2010/main" val="12909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15" y="463826"/>
            <a:ext cx="2718788" cy="5171661"/>
          </a:xfrm>
        </p:spPr>
        <p:txBody>
          <a:bodyPr anchor="ctr">
            <a:normAutofit/>
          </a:bodyPr>
          <a:lstStyle/>
          <a:p>
            <a:r>
              <a:rPr lang="en-US" sz="3100" b="1" cap="none" dirty="0"/>
              <a:t>Growth of Android Applications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044CA9-7518-4F2B-81C4-A0F8E17D4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813138"/>
              </p:ext>
            </p:extLst>
          </p:nvPr>
        </p:nvGraphicFramePr>
        <p:xfrm>
          <a:off x="4621474" y="1381539"/>
          <a:ext cx="6027477" cy="4638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79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671" y="365760"/>
            <a:ext cx="9983841" cy="1325562"/>
          </a:xfrm>
        </p:spPr>
        <p:txBody>
          <a:bodyPr>
            <a:normAutofit/>
          </a:bodyPr>
          <a:lstStyle/>
          <a:p>
            <a:r>
              <a:rPr lang="en-US" b="1" cap="none" dirty="0"/>
              <a:t>Interaction With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656" y="1933575"/>
            <a:ext cx="5669280" cy="4246562"/>
          </a:xfrm>
        </p:spPr>
        <p:txBody>
          <a:bodyPr>
            <a:noAutofit/>
          </a:bodyPr>
          <a:lstStyle/>
          <a:p>
            <a:r>
              <a:rPr lang="en-US" sz="2400" dirty="0"/>
              <a:t>To give your users a better experience of the application, you should </a:t>
            </a:r>
            <a:r>
              <a:rPr lang="en-US" sz="2400" b="1" dirty="0"/>
              <a:t>understand</a:t>
            </a:r>
            <a:r>
              <a:rPr lang="en-US" sz="2400" dirty="0"/>
              <a:t> your users in a better way. </a:t>
            </a:r>
          </a:p>
          <a:p>
            <a:r>
              <a:rPr lang="en-US" sz="2400" dirty="0"/>
              <a:t>You should know what your users are </a:t>
            </a:r>
            <a:r>
              <a:rPr lang="en-US" sz="2400" b="1" dirty="0"/>
              <a:t>doing</a:t>
            </a:r>
            <a:r>
              <a:rPr lang="en-US" sz="2400" dirty="0"/>
              <a:t> at any instant of time.</a:t>
            </a:r>
          </a:p>
          <a:p>
            <a:r>
              <a:rPr lang="en-US" sz="2400" dirty="0"/>
              <a:t>The more you know about your users the </a:t>
            </a:r>
            <a:r>
              <a:rPr lang="en-US" sz="2400" b="1" dirty="0"/>
              <a:t>better</a:t>
            </a:r>
            <a:r>
              <a:rPr lang="en-US" sz="2400" dirty="0"/>
              <a:t> application you can build for your users.</a:t>
            </a:r>
          </a:p>
        </p:txBody>
      </p:sp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C4D91216-0668-439C-A582-AEE567D1D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9706" y="1933575"/>
            <a:ext cx="3639872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4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48" y="365760"/>
            <a:ext cx="10358164" cy="1325562"/>
          </a:xfrm>
        </p:spPr>
        <p:txBody>
          <a:bodyPr/>
          <a:lstStyle/>
          <a:p>
            <a:r>
              <a:rPr lang="en-US" b="1" cap="none" dirty="0"/>
              <a:t>Activity Recognition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74" y="1989787"/>
            <a:ext cx="10164417" cy="4571999"/>
          </a:xfrm>
        </p:spPr>
        <p:txBody>
          <a:bodyPr>
            <a:normAutofit/>
          </a:bodyPr>
          <a:lstStyle/>
          <a:p>
            <a:r>
              <a:rPr lang="en-US" sz="2400" dirty="0"/>
              <a:t>The Activity Recognition API is built on top of the sensors available in a device. Device sensors provide insights into what users are currently doing. </a:t>
            </a:r>
          </a:p>
          <a:p>
            <a:endParaRPr lang="en-US" sz="2400" dirty="0"/>
          </a:p>
          <a:p>
            <a:r>
              <a:rPr lang="en-US" sz="2400" dirty="0"/>
              <a:t>The Activity Recognition API automatically detects activities by periodically reading </a:t>
            </a:r>
            <a:r>
              <a:rPr lang="en-US" sz="2400" b="1" dirty="0"/>
              <a:t>short bursts </a:t>
            </a:r>
            <a:r>
              <a:rPr lang="en-US" sz="2400" dirty="0"/>
              <a:t>of sensor data and processing them using </a:t>
            </a:r>
            <a:r>
              <a:rPr lang="en-US" sz="2400" b="1" dirty="0"/>
              <a:t>machine learning models</a:t>
            </a:r>
            <a:r>
              <a:rPr lang="en-US" sz="2400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7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190" y="1008302"/>
            <a:ext cx="10178322" cy="1325562"/>
          </a:xfrm>
        </p:spPr>
        <p:txBody>
          <a:bodyPr/>
          <a:lstStyle/>
          <a:p>
            <a:r>
              <a:rPr lang="en-US" b="1" cap="none" dirty="0"/>
              <a:t>Operations in Activity Recognition</a:t>
            </a:r>
            <a:br>
              <a:rPr lang="en-US" b="1" cap="none" dirty="0"/>
            </a:br>
            <a:r>
              <a:rPr lang="en-US" b="1" cap="none" dirty="0"/>
              <a:t>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190" y="2504661"/>
            <a:ext cx="10178322" cy="4239576"/>
          </a:xfrm>
        </p:spPr>
        <p:txBody>
          <a:bodyPr>
            <a:normAutofit/>
          </a:bodyPr>
          <a:lstStyle/>
          <a:p>
            <a:r>
              <a:rPr lang="en-US" sz="2400" b="1" dirty="0"/>
              <a:t>Intent Service</a:t>
            </a:r>
          </a:p>
          <a:p>
            <a:pPr lvl="1"/>
            <a:r>
              <a:rPr lang="en-US" sz="2200" dirty="0"/>
              <a:t>To deliver results to callback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400" b="1" dirty="0"/>
              <a:t>Pending Intent</a:t>
            </a:r>
          </a:p>
          <a:p>
            <a:pPr lvl="1"/>
            <a:r>
              <a:rPr lang="en-US" sz="2200" dirty="0"/>
              <a:t>To tell API how to deliver results </a:t>
            </a:r>
          </a:p>
          <a:p>
            <a:pPr lvl="1"/>
            <a:endParaRPr lang="en-US" sz="2200" dirty="0"/>
          </a:p>
          <a:p>
            <a:r>
              <a:rPr lang="en-US" sz="2400" b="1" dirty="0"/>
              <a:t>Intents</a:t>
            </a:r>
          </a:p>
          <a:p>
            <a:pPr lvl="1"/>
            <a:r>
              <a:rPr lang="en-US" sz="2200" dirty="0"/>
              <a:t>To extract the detected activity and take decision accordingly</a:t>
            </a:r>
          </a:p>
        </p:txBody>
      </p:sp>
    </p:spTree>
    <p:extLst>
      <p:ext uri="{BB962C8B-B14F-4D97-AF65-F5344CB8AC3E}">
        <p14:creationId xmlns:p14="http://schemas.microsoft.com/office/powerpoint/2010/main" val="141755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643" y="365760"/>
            <a:ext cx="10079869" cy="1325562"/>
          </a:xfrm>
        </p:spPr>
        <p:txBody>
          <a:bodyPr/>
          <a:lstStyle/>
          <a:p>
            <a:r>
              <a:rPr lang="en-US" b="1" cap="none" dirty="0"/>
              <a:t>Confidence Percentage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828" y="1815548"/>
            <a:ext cx="8595360" cy="4227111"/>
          </a:xfrm>
        </p:spPr>
        <p:txBody>
          <a:bodyPr>
            <a:normAutofit/>
          </a:bodyPr>
          <a:lstStyle/>
          <a:p>
            <a:r>
              <a:rPr lang="en-US" sz="2400" dirty="0"/>
              <a:t>This confidence percentage tells you about the surety of the activity.</a:t>
            </a:r>
          </a:p>
          <a:p>
            <a:endParaRPr lang="en-US" sz="2400" dirty="0"/>
          </a:p>
          <a:p>
            <a:r>
              <a:rPr lang="en-US" sz="2400" dirty="0"/>
              <a:t> For example, the activity which is having more than 75% confidence, then there is a probability that the user might be doing that activity.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088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37321"/>
            <a:ext cx="10192512" cy="2226366"/>
          </a:xfrm>
        </p:spPr>
        <p:txBody>
          <a:bodyPr>
            <a:normAutofit fontScale="90000"/>
          </a:bodyPr>
          <a:lstStyle/>
          <a:p>
            <a:br>
              <a:rPr lang="en-US" b="1" cap="none" dirty="0"/>
            </a:br>
            <a:br>
              <a:rPr lang="en-US" b="1" cap="none" dirty="0"/>
            </a:br>
            <a:br>
              <a:rPr lang="en-US" b="1" cap="none" dirty="0"/>
            </a:br>
            <a:br>
              <a:rPr lang="en-US" b="1" dirty="0"/>
            </a:br>
            <a:r>
              <a:rPr lang="en-US" b="1" dirty="0"/>
              <a:t>Activities Detected By Activity Recognition API</a:t>
            </a:r>
            <a:br>
              <a:rPr lang="en-US" b="1" dirty="0"/>
            </a:b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85390"/>
            <a:ext cx="10515600" cy="3526013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STILL</a:t>
            </a:r>
          </a:p>
          <a:p>
            <a:endParaRPr lang="en-US" sz="2400" b="1" dirty="0"/>
          </a:p>
          <a:p>
            <a:r>
              <a:rPr lang="en-US" sz="2400" b="1" dirty="0"/>
              <a:t>WALKING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IN_VEHICLE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ON_BICYCLE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401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03E3F97-40C2-44E0-9DA5-53F5DFCE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86" y="758952"/>
            <a:ext cx="6271117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b="1" dirty="0"/>
              <a:t>THANK YOU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23A6541-C869-4757-A81F-18047D192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03" y="1027071"/>
            <a:ext cx="3744546" cy="50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002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293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Google Activity Recognition API</vt:lpstr>
      <vt:lpstr>GROUP MEMBERS</vt:lpstr>
      <vt:lpstr>Growth of Android Applications</vt:lpstr>
      <vt:lpstr>Interaction With User</vt:lpstr>
      <vt:lpstr>Activity Recognition API</vt:lpstr>
      <vt:lpstr>Operations in Activity Recognition API</vt:lpstr>
      <vt:lpstr>Confidence Percentage</vt:lpstr>
      <vt:lpstr>    Activities Detected By Activity Recognition API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Activity Recognition API</dc:title>
  <dc:creator>sabiqa batool</dc:creator>
  <cp:lastModifiedBy>sabiqa batool</cp:lastModifiedBy>
  <cp:revision>5</cp:revision>
  <dcterms:created xsi:type="dcterms:W3CDTF">2019-11-25T18:18:17Z</dcterms:created>
  <dcterms:modified xsi:type="dcterms:W3CDTF">2019-11-26T10:46:24Z</dcterms:modified>
</cp:coreProperties>
</file>