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263" r:id="rId4"/>
    <p:sldId id="259" r:id="rId5"/>
    <p:sldId id="261" r:id="rId6"/>
    <p:sldId id="262"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2FA3E-BD7F-48D3-B63D-B8D26A7CA19B}" v="4" dt="2022-09-28T16:33:33.128"/>
    <p1510:client id="{FFD1E48A-2E7B-40C9-A5B1-D2777F227085}" v="26" dt="2022-09-28T15:23:49.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d Azmi" userId="16c8c9ed4d576c41" providerId="LiveId" clId="{FFD1E48A-2E7B-40C9-A5B1-D2777F227085}"/>
    <pc:docChg chg="undo redo custSel addSld delSld modSld">
      <pc:chgData name="Saud Azmi" userId="16c8c9ed4d576c41" providerId="LiveId" clId="{FFD1E48A-2E7B-40C9-A5B1-D2777F227085}" dt="2022-09-28T15:33:26.755" v="500" actId="6549"/>
      <pc:docMkLst>
        <pc:docMk/>
      </pc:docMkLst>
      <pc:sldChg chg="modSp mod">
        <pc:chgData name="Saud Azmi" userId="16c8c9ed4d576c41" providerId="LiveId" clId="{FFD1E48A-2E7B-40C9-A5B1-D2777F227085}" dt="2022-09-28T15:12:02.668" v="101" actId="313"/>
        <pc:sldMkLst>
          <pc:docMk/>
          <pc:sldMk cId="4289013403" sldId="261"/>
        </pc:sldMkLst>
        <pc:spChg chg="mod">
          <ac:chgData name="Saud Azmi" userId="16c8c9ed4d576c41" providerId="LiveId" clId="{FFD1E48A-2E7B-40C9-A5B1-D2777F227085}" dt="2022-09-28T15:12:02.668" v="101" actId="313"/>
          <ac:spMkLst>
            <pc:docMk/>
            <pc:sldMk cId="4289013403" sldId="261"/>
            <ac:spMk id="3" creationId="{FDA2F190-2641-F13C-57AA-43EA2FEB8CB5}"/>
          </ac:spMkLst>
        </pc:spChg>
      </pc:sldChg>
      <pc:sldChg chg="modSp mod">
        <pc:chgData name="Saud Azmi" userId="16c8c9ed4d576c41" providerId="LiveId" clId="{FFD1E48A-2E7B-40C9-A5B1-D2777F227085}" dt="2022-09-28T14:28:02.727" v="0" actId="20577"/>
        <pc:sldMkLst>
          <pc:docMk/>
          <pc:sldMk cId="4144603950" sldId="263"/>
        </pc:sldMkLst>
        <pc:spChg chg="mod">
          <ac:chgData name="Saud Azmi" userId="16c8c9ed4d576c41" providerId="LiveId" clId="{FFD1E48A-2E7B-40C9-A5B1-D2777F227085}" dt="2022-09-28T14:28:02.727" v="0" actId="20577"/>
          <ac:spMkLst>
            <pc:docMk/>
            <pc:sldMk cId="4144603950" sldId="263"/>
            <ac:spMk id="3" creationId="{FDA2F190-2641-F13C-57AA-43EA2FEB8CB5}"/>
          </ac:spMkLst>
        </pc:spChg>
      </pc:sldChg>
      <pc:sldChg chg="addSp delSp modSp add del mod setBg">
        <pc:chgData name="Saud Azmi" userId="16c8c9ed4d576c41" providerId="LiveId" clId="{FFD1E48A-2E7B-40C9-A5B1-D2777F227085}" dt="2022-09-28T15:20:01.096" v="124" actId="2696"/>
        <pc:sldMkLst>
          <pc:docMk/>
          <pc:sldMk cId="2850916432" sldId="264"/>
        </pc:sldMkLst>
        <pc:spChg chg="mod">
          <ac:chgData name="Saud Azmi" userId="16c8c9ed4d576c41" providerId="LiveId" clId="{FFD1E48A-2E7B-40C9-A5B1-D2777F227085}" dt="2022-09-28T14:36:02.721" v="26" actId="1076"/>
          <ac:spMkLst>
            <pc:docMk/>
            <pc:sldMk cId="2850916432" sldId="264"/>
            <ac:spMk id="2" creationId="{8FF7E029-F118-F9E6-5B2B-7FB6BFEA9599}"/>
          </ac:spMkLst>
        </pc:spChg>
        <pc:spChg chg="add del mod">
          <ac:chgData name="Saud Azmi" userId="16c8c9ed4d576c41" providerId="LiveId" clId="{FFD1E48A-2E7B-40C9-A5B1-D2777F227085}" dt="2022-09-28T14:36:35.230" v="29" actId="22"/>
          <ac:spMkLst>
            <pc:docMk/>
            <pc:sldMk cId="2850916432" sldId="264"/>
            <ac:spMk id="3" creationId="{FDA2F190-2641-F13C-57AA-43EA2FEB8CB5}"/>
          </ac:spMkLst>
        </pc:spChg>
        <pc:spChg chg="add del">
          <ac:chgData name="Saud Azmi" userId="16c8c9ed4d576c41" providerId="LiveId" clId="{FFD1E48A-2E7B-40C9-A5B1-D2777F227085}" dt="2022-09-28T14:30:33.293" v="20" actId="26606"/>
          <ac:spMkLst>
            <pc:docMk/>
            <pc:sldMk cId="2850916432" sldId="264"/>
            <ac:spMk id="9" creationId="{6B2275DD-736C-472F-9D1B-3BA6016BFD7F}"/>
          </ac:spMkLst>
        </pc:spChg>
        <pc:spChg chg="add del mod">
          <ac:chgData name="Saud Azmi" userId="16c8c9ed4d576c41" providerId="LiveId" clId="{FFD1E48A-2E7B-40C9-A5B1-D2777F227085}" dt="2022-09-28T14:54:42.544" v="42" actId="22"/>
          <ac:spMkLst>
            <pc:docMk/>
            <pc:sldMk cId="2850916432" sldId="264"/>
            <ac:spMk id="13" creationId="{60B04762-3CE0-47DC-FEFC-57BED5FE9B9A}"/>
          </ac:spMkLst>
        </pc:spChg>
        <pc:spChg chg="add del">
          <ac:chgData name="Saud Azmi" userId="16c8c9ed4d576c41" providerId="LiveId" clId="{FFD1E48A-2E7B-40C9-A5B1-D2777F227085}" dt="2022-09-28T14:30:33.293" v="20" actId="26606"/>
          <ac:spMkLst>
            <pc:docMk/>
            <pc:sldMk cId="2850916432" sldId="264"/>
            <ac:spMk id="15" creationId="{B79107D3-232D-48C0-BDD0-F8F3A6C71A52}"/>
          </ac:spMkLst>
        </pc:spChg>
        <pc:spChg chg="add del">
          <ac:chgData name="Saud Azmi" userId="16c8c9ed4d576c41" providerId="LiveId" clId="{FFD1E48A-2E7B-40C9-A5B1-D2777F227085}" dt="2022-09-28T14:30:33.293" v="20" actId="26606"/>
          <ac:spMkLst>
            <pc:docMk/>
            <pc:sldMk cId="2850916432" sldId="264"/>
            <ac:spMk id="17" creationId="{491ED9F1-AADB-44A5-A997-CF2A713E10D8}"/>
          </ac:spMkLst>
        </pc:spChg>
        <pc:spChg chg="add mod">
          <ac:chgData name="Saud Azmi" userId="16c8c9ed4d576c41" providerId="LiveId" clId="{FFD1E48A-2E7B-40C9-A5B1-D2777F227085}" dt="2022-09-28T15:09:15.533" v="55" actId="20577"/>
          <ac:spMkLst>
            <pc:docMk/>
            <pc:sldMk cId="2850916432" sldId="264"/>
            <ac:spMk id="21" creationId="{E6037DD7-ED96-ABC2-667D-76577F0C16AC}"/>
          </ac:spMkLst>
        </pc:spChg>
        <pc:spChg chg="add mod">
          <ac:chgData name="Saud Azmi" userId="16c8c9ed4d576c41" providerId="LiveId" clId="{FFD1E48A-2E7B-40C9-A5B1-D2777F227085}" dt="2022-09-28T15:16:36.434" v="104" actId="478"/>
          <ac:spMkLst>
            <pc:docMk/>
            <pc:sldMk cId="2850916432" sldId="264"/>
            <ac:spMk id="25" creationId="{8402FAAB-E414-65C8-5D73-7DFC9E0B99C3}"/>
          </ac:spMkLst>
        </pc:spChg>
        <pc:graphicFrameChg chg="add del mod">
          <ac:chgData name="Saud Azmi" userId="16c8c9ed4d576c41" providerId="LiveId" clId="{FFD1E48A-2E7B-40C9-A5B1-D2777F227085}" dt="2022-09-28T14:30:33.293" v="20" actId="26606"/>
          <ac:graphicFrameMkLst>
            <pc:docMk/>
            <pc:sldMk cId="2850916432" sldId="264"/>
            <ac:graphicFrameMk id="11" creationId="{E423FE3B-4233-F264-8AC6-76585B906027}"/>
          </ac:graphicFrameMkLst>
        </pc:graphicFrameChg>
        <pc:graphicFrameChg chg="add mod">
          <ac:chgData name="Saud Azmi" userId="16c8c9ed4d576c41" providerId="LiveId" clId="{FFD1E48A-2E7B-40C9-A5B1-D2777F227085}" dt="2022-09-28T15:08:40.715" v="46" actId="1076"/>
          <ac:graphicFrameMkLst>
            <pc:docMk/>
            <pc:sldMk cId="2850916432" sldId="264"/>
            <ac:graphicFrameMk id="20" creationId="{026EA797-3F38-91E8-6159-10D87C0B4EBD}"/>
          </ac:graphicFrameMkLst>
        </pc:graphicFrameChg>
        <pc:picChg chg="add del">
          <ac:chgData name="Saud Azmi" userId="16c8c9ed4d576c41" providerId="LiveId" clId="{FFD1E48A-2E7B-40C9-A5B1-D2777F227085}" dt="2022-09-28T14:30:27.994" v="19" actId="22"/>
          <ac:picMkLst>
            <pc:docMk/>
            <pc:sldMk cId="2850916432" sldId="264"/>
            <ac:picMk id="5" creationId="{43137974-8AFE-A1CF-906A-90B7B0000657}"/>
          </ac:picMkLst>
        </pc:picChg>
        <pc:picChg chg="add del mod">
          <ac:chgData name="Saud Azmi" userId="16c8c9ed4d576c41" providerId="LiveId" clId="{FFD1E48A-2E7B-40C9-A5B1-D2777F227085}" dt="2022-09-28T14:36:33.056" v="28" actId="478"/>
          <ac:picMkLst>
            <pc:docMk/>
            <pc:sldMk cId="2850916432" sldId="264"/>
            <ac:picMk id="7" creationId="{197DA531-A69E-BFEF-5C3E-13F45E6A3214}"/>
          </ac:picMkLst>
        </pc:picChg>
        <pc:picChg chg="add del mod ord">
          <ac:chgData name="Saud Azmi" userId="16c8c9ed4d576c41" providerId="LiveId" clId="{FFD1E48A-2E7B-40C9-A5B1-D2777F227085}" dt="2022-09-28T14:54:12.706" v="37" actId="478"/>
          <ac:picMkLst>
            <pc:docMk/>
            <pc:sldMk cId="2850916432" sldId="264"/>
            <ac:picMk id="10" creationId="{E04E80FB-6D6A-3A8D-7DD9-ECC9EE3BE2D6}"/>
          </ac:picMkLst>
        </pc:picChg>
        <pc:picChg chg="add mod">
          <ac:chgData name="Saud Azmi" userId="16c8c9ed4d576c41" providerId="LiveId" clId="{FFD1E48A-2E7B-40C9-A5B1-D2777F227085}" dt="2022-09-28T14:54:24.792" v="41" actId="1076"/>
          <ac:picMkLst>
            <pc:docMk/>
            <pc:sldMk cId="2850916432" sldId="264"/>
            <ac:picMk id="16" creationId="{47541113-66CB-9EA4-23C8-9F8404640BCF}"/>
          </ac:picMkLst>
        </pc:picChg>
        <pc:picChg chg="add del mod ord">
          <ac:chgData name="Saud Azmi" userId="16c8c9ed4d576c41" providerId="LiveId" clId="{FFD1E48A-2E7B-40C9-A5B1-D2777F227085}" dt="2022-09-28T15:16:36.434" v="104" actId="478"/>
          <ac:picMkLst>
            <pc:docMk/>
            <pc:sldMk cId="2850916432" sldId="264"/>
            <ac:picMk id="19" creationId="{F6ACB462-1D3C-2136-1D81-C7C0509C511C}"/>
          </ac:picMkLst>
        </pc:picChg>
        <pc:picChg chg="add del">
          <ac:chgData name="Saud Azmi" userId="16c8c9ed4d576c41" providerId="LiveId" clId="{FFD1E48A-2E7B-40C9-A5B1-D2777F227085}" dt="2022-09-28T15:16:35.245" v="103" actId="22"/>
          <ac:picMkLst>
            <pc:docMk/>
            <pc:sldMk cId="2850916432" sldId="264"/>
            <ac:picMk id="23" creationId="{8BB701C1-FB95-B414-D1E7-D049D9C07658}"/>
          </ac:picMkLst>
        </pc:picChg>
        <pc:picChg chg="add mod">
          <ac:chgData name="Saud Azmi" userId="16c8c9ed4d576c41" providerId="LiveId" clId="{FFD1E48A-2E7B-40C9-A5B1-D2777F227085}" dt="2022-09-28T15:18:53.320" v="115" actId="14100"/>
          <ac:picMkLst>
            <pc:docMk/>
            <pc:sldMk cId="2850916432" sldId="264"/>
            <ac:picMk id="27" creationId="{337EAA15-1D33-3FD6-6C18-8A48660C82C3}"/>
          </ac:picMkLst>
        </pc:picChg>
      </pc:sldChg>
      <pc:sldChg chg="add del">
        <pc:chgData name="Saud Azmi" userId="16c8c9ed4d576c41" providerId="LiveId" clId="{FFD1E48A-2E7B-40C9-A5B1-D2777F227085}" dt="2022-09-28T14:30:52.014" v="24" actId="2696"/>
        <pc:sldMkLst>
          <pc:docMk/>
          <pc:sldMk cId="985785005" sldId="265"/>
        </pc:sldMkLst>
      </pc:sldChg>
      <pc:sldChg chg="addSp delSp modSp add mod">
        <pc:chgData name="Saud Azmi" userId="16c8c9ed4d576c41" providerId="LiveId" clId="{FFD1E48A-2E7B-40C9-A5B1-D2777F227085}" dt="2022-09-28T15:19:54.161" v="123" actId="1076"/>
        <pc:sldMkLst>
          <pc:docMk/>
          <pc:sldMk cId="4276207086" sldId="265"/>
        </pc:sldMkLst>
        <pc:spChg chg="add del mod">
          <ac:chgData name="Saud Azmi" userId="16c8c9ed4d576c41" providerId="LiveId" clId="{FFD1E48A-2E7B-40C9-A5B1-D2777F227085}" dt="2022-09-28T15:19:36.754" v="120" actId="478"/>
          <ac:spMkLst>
            <pc:docMk/>
            <pc:sldMk cId="4276207086" sldId="265"/>
            <ac:spMk id="5" creationId="{B8FD81BE-5533-275B-9419-C47FD649D959}"/>
          </ac:spMkLst>
        </pc:spChg>
        <pc:spChg chg="del">
          <ac:chgData name="Saud Azmi" userId="16c8c9ed4d576c41" providerId="LiveId" clId="{FFD1E48A-2E7B-40C9-A5B1-D2777F227085}" dt="2022-09-28T15:19:23.278" v="117"/>
          <ac:spMkLst>
            <pc:docMk/>
            <pc:sldMk cId="4276207086" sldId="265"/>
            <ac:spMk id="25" creationId="{8402FAAB-E414-65C8-5D73-7DFC9E0B99C3}"/>
          </ac:spMkLst>
        </pc:spChg>
        <pc:graphicFrameChg chg="add del mod">
          <ac:chgData name="Saud Azmi" userId="16c8c9ed4d576c41" providerId="LiveId" clId="{FFD1E48A-2E7B-40C9-A5B1-D2777F227085}" dt="2022-09-28T15:19:32.008" v="119" actId="478"/>
          <ac:graphicFrameMkLst>
            <pc:docMk/>
            <pc:sldMk cId="4276207086" sldId="265"/>
            <ac:graphicFrameMk id="3" creationId="{65874CF9-E250-6CC8-C09D-A474FF07C0B3}"/>
          </ac:graphicFrameMkLst>
        </pc:graphicFrameChg>
        <pc:graphicFrameChg chg="add mod">
          <ac:chgData name="Saud Azmi" userId="16c8c9ed4d576c41" providerId="LiveId" clId="{FFD1E48A-2E7B-40C9-A5B1-D2777F227085}" dt="2022-09-28T15:19:54.161" v="123" actId="1076"/>
          <ac:graphicFrameMkLst>
            <pc:docMk/>
            <pc:sldMk cId="4276207086" sldId="265"/>
            <ac:graphicFrameMk id="6" creationId="{0B8EC780-B902-FF25-5286-6EC7C04C1B74}"/>
          </ac:graphicFrameMkLst>
        </pc:graphicFrameChg>
        <pc:graphicFrameChg chg="del">
          <ac:chgData name="Saud Azmi" userId="16c8c9ed4d576c41" providerId="LiveId" clId="{FFD1E48A-2E7B-40C9-A5B1-D2777F227085}" dt="2022-09-28T15:19:38.907" v="121" actId="478"/>
          <ac:graphicFrameMkLst>
            <pc:docMk/>
            <pc:sldMk cId="4276207086" sldId="265"/>
            <ac:graphicFrameMk id="20" creationId="{026EA797-3F38-91E8-6159-10D87C0B4EBD}"/>
          </ac:graphicFrameMkLst>
        </pc:graphicFrameChg>
      </pc:sldChg>
      <pc:sldChg chg="addSp delSp modSp add mod">
        <pc:chgData name="Saud Azmi" userId="16c8c9ed4d576c41" providerId="LiveId" clId="{FFD1E48A-2E7B-40C9-A5B1-D2777F227085}" dt="2022-09-28T15:33:26.755" v="500" actId="6549"/>
        <pc:sldMkLst>
          <pc:docMk/>
          <pc:sldMk cId="3328820521" sldId="266"/>
        </pc:sldMkLst>
        <pc:spChg chg="mod">
          <ac:chgData name="Saud Azmi" userId="16c8c9ed4d576c41" providerId="LiveId" clId="{FFD1E48A-2E7B-40C9-A5B1-D2777F227085}" dt="2022-09-28T15:23:29.971" v="137" actId="20577"/>
          <ac:spMkLst>
            <pc:docMk/>
            <pc:sldMk cId="3328820521" sldId="266"/>
            <ac:spMk id="2" creationId="{8FF7E029-F118-F9E6-5B2B-7FB6BFEA9599}"/>
          </ac:spMkLst>
        </pc:spChg>
        <pc:spChg chg="add mod">
          <ac:chgData name="Saud Azmi" userId="16c8c9ed4d576c41" providerId="LiveId" clId="{FFD1E48A-2E7B-40C9-A5B1-D2777F227085}" dt="2022-09-28T15:33:26.755" v="500" actId="6549"/>
          <ac:spMkLst>
            <pc:docMk/>
            <pc:sldMk cId="3328820521" sldId="266"/>
            <ac:spMk id="3" creationId="{40F5D70A-7F58-C4F0-78D8-0EBD966AECA2}"/>
          </ac:spMkLst>
        </pc:spChg>
        <pc:spChg chg="del">
          <ac:chgData name="Saud Azmi" userId="16c8c9ed4d576c41" providerId="LiveId" clId="{FFD1E48A-2E7B-40C9-A5B1-D2777F227085}" dt="2022-09-28T15:23:35.693" v="141" actId="478"/>
          <ac:spMkLst>
            <pc:docMk/>
            <pc:sldMk cId="3328820521" sldId="266"/>
            <ac:spMk id="21" creationId="{E6037DD7-ED96-ABC2-667D-76577F0C16AC}"/>
          </ac:spMkLst>
        </pc:spChg>
        <pc:graphicFrameChg chg="del">
          <ac:chgData name="Saud Azmi" userId="16c8c9ed4d576c41" providerId="LiveId" clId="{FFD1E48A-2E7B-40C9-A5B1-D2777F227085}" dt="2022-09-28T15:23:35.693" v="141" actId="478"/>
          <ac:graphicFrameMkLst>
            <pc:docMk/>
            <pc:sldMk cId="3328820521" sldId="266"/>
            <ac:graphicFrameMk id="6" creationId="{0B8EC780-B902-FF25-5286-6EC7C04C1B74}"/>
          </ac:graphicFrameMkLst>
        </pc:graphicFrameChg>
        <pc:picChg chg="del mod">
          <ac:chgData name="Saud Azmi" userId="16c8c9ed4d576c41" providerId="LiveId" clId="{FFD1E48A-2E7B-40C9-A5B1-D2777F227085}" dt="2022-09-28T15:23:31.860" v="139" actId="478"/>
          <ac:picMkLst>
            <pc:docMk/>
            <pc:sldMk cId="3328820521" sldId="266"/>
            <ac:picMk id="16" creationId="{47541113-66CB-9EA4-23C8-9F8404640BCF}"/>
          </ac:picMkLst>
        </pc:picChg>
        <pc:picChg chg="del">
          <ac:chgData name="Saud Azmi" userId="16c8c9ed4d576c41" providerId="LiveId" clId="{FFD1E48A-2E7B-40C9-A5B1-D2777F227085}" dt="2022-09-28T15:23:33.294" v="140" actId="478"/>
          <ac:picMkLst>
            <pc:docMk/>
            <pc:sldMk cId="3328820521" sldId="266"/>
            <ac:picMk id="27" creationId="{337EAA15-1D33-3FD6-6C18-8A48660C82C3}"/>
          </ac:picMkLst>
        </pc:picChg>
      </pc:sldChg>
    </pc:docChg>
  </pc:docChgLst>
  <pc:docChgLst>
    <pc:chgData name="Saud Azmi" userId="16c8c9ed4d576c41" providerId="LiveId" clId="{0C92FA3E-BD7F-48D3-B63D-B8D26A7CA19B}"/>
    <pc:docChg chg="undo custSel modSld">
      <pc:chgData name="Saud Azmi" userId="16c8c9ed4d576c41" providerId="LiveId" clId="{0C92FA3E-BD7F-48D3-B63D-B8D26A7CA19B}" dt="2022-09-28T16:34:26.638" v="53" actId="207"/>
      <pc:docMkLst>
        <pc:docMk/>
      </pc:docMkLst>
      <pc:sldChg chg="addSp delSp modSp mod">
        <pc:chgData name="Saud Azmi" userId="16c8c9ed4d576c41" providerId="LiveId" clId="{0C92FA3E-BD7F-48D3-B63D-B8D26A7CA19B}" dt="2022-09-28T16:32:02.880" v="44" actId="20577"/>
        <pc:sldMkLst>
          <pc:docMk/>
          <pc:sldMk cId="3923160994" sldId="256"/>
        </pc:sldMkLst>
        <pc:spChg chg="add del mod">
          <ac:chgData name="Saud Azmi" userId="16c8c9ed4d576c41" providerId="LiveId" clId="{0C92FA3E-BD7F-48D3-B63D-B8D26A7CA19B}" dt="2022-09-28T16:30:16.731" v="2"/>
          <ac:spMkLst>
            <pc:docMk/>
            <pc:sldMk cId="3923160994" sldId="256"/>
            <ac:spMk id="2" creationId="{0F23DA62-F251-06DC-7CB0-984941B673E3}"/>
          </ac:spMkLst>
        </pc:spChg>
        <pc:spChg chg="add mod">
          <ac:chgData name="Saud Azmi" userId="16c8c9ed4d576c41" providerId="LiveId" clId="{0C92FA3E-BD7F-48D3-B63D-B8D26A7CA19B}" dt="2022-09-28T16:31:15.378" v="17" actId="255"/>
          <ac:spMkLst>
            <pc:docMk/>
            <pc:sldMk cId="3923160994" sldId="256"/>
            <ac:spMk id="4" creationId="{4BD18FD7-7E6F-937E-3F68-B01EC4B712BE}"/>
          </ac:spMkLst>
        </pc:spChg>
        <pc:spChg chg="add mod">
          <ac:chgData name="Saud Azmi" userId="16c8c9ed4d576c41" providerId="LiveId" clId="{0C92FA3E-BD7F-48D3-B63D-B8D26A7CA19B}" dt="2022-09-28T16:32:02.880" v="44" actId="20577"/>
          <ac:spMkLst>
            <pc:docMk/>
            <pc:sldMk cId="3923160994" sldId="256"/>
            <ac:spMk id="5" creationId="{2CCF8279-E29D-A5D5-2F66-654C4839EDE6}"/>
          </ac:spMkLst>
        </pc:spChg>
      </pc:sldChg>
      <pc:sldChg chg="modSp mod">
        <pc:chgData name="Saud Azmi" userId="16c8c9ed4d576c41" providerId="LiveId" clId="{0C92FA3E-BD7F-48D3-B63D-B8D26A7CA19B}" dt="2022-09-28T16:33:55.134" v="47" actId="207"/>
        <pc:sldMkLst>
          <pc:docMk/>
          <pc:sldMk cId="841184032" sldId="257"/>
        </pc:sldMkLst>
        <pc:spChg chg="mod">
          <ac:chgData name="Saud Azmi" userId="16c8c9ed4d576c41" providerId="LiveId" clId="{0C92FA3E-BD7F-48D3-B63D-B8D26A7CA19B}" dt="2022-09-28T16:33:55.134" v="47" actId="207"/>
          <ac:spMkLst>
            <pc:docMk/>
            <pc:sldMk cId="841184032" sldId="257"/>
            <ac:spMk id="5" creationId="{7B0C810A-689C-4695-D807-68DF60CAD2DC}"/>
          </ac:spMkLst>
        </pc:spChg>
      </pc:sldChg>
      <pc:sldChg chg="modSp mod">
        <pc:chgData name="Saud Azmi" userId="16c8c9ed4d576c41" providerId="LiveId" clId="{0C92FA3E-BD7F-48D3-B63D-B8D26A7CA19B}" dt="2022-09-28T16:34:04.337" v="49" actId="207"/>
        <pc:sldMkLst>
          <pc:docMk/>
          <pc:sldMk cId="3603188606" sldId="259"/>
        </pc:sldMkLst>
        <pc:spChg chg="mod">
          <ac:chgData name="Saud Azmi" userId="16c8c9ed4d576c41" providerId="LiveId" clId="{0C92FA3E-BD7F-48D3-B63D-B8D26A7CA19B}" dt="2022-09-28T16:34:04.337" v="49" actId="207"/>
          <ac:spMkLst>
            <pc:docMk/>
            <pc:sldMk cId="3603188606" sldId="259"/>
            <ac:spMk id="4" creationId="{B30C687B-C6C1-917A-33D4-82F9FCC9BABD}"/>
          </ac:spMkLst>
        </pc:spChg>
      </pc:sldChg>
      <pc:sldChg chg="modSp mod">
        <pc:chgData name="Saud Azmi" userId="16c8c9ed4d576c41" providerId="LiveId" clId="{0C92FA3E-BD7F-48D3-B63D-B8D26A7CA19B}" dt="2022-09-28T16:34:09.065" v="50" actId="207"/>
        <pc:sldMkLst>
          <pc:docMk/>
          <pc:sldMk cId="4289013403" sldId="261"/>
        </pc:sldMkLst>
        <pc:spChg chg="mod">
          <ac:chgData name="Saud Azmi" userId="16c8c9ed4d576c41" providerId="LiveId" clId="{0C92FA3E-BD7F-48D3-B63D-B8D26A7CA19B}" dt="2022-09-28T16:34:09.065" v="50" actId="207"/>
          <ac:spMkLst>
            <pc:docMk/>
            <pc:sldMk cId="4289013403" sldId="261"/>
            <ac:spMk id="4" creationId="{28F84092-5C0D-9DB1-A8D4-61F55653D558}"/>
          </ac:spMkLst>
        </pc:spChg>
      </pc:sldChg>
      <pc:sldChg chg="modSp mod">
        <pc:chgData name="Saud Azmi" userId="16c8c9ed4d576c41" providerId="LiveId" clId="{0C92FA3E-BD7F-48D3-B63D-B8D26A7CA19B}" dt="2022-09-28T16:34:17.273" v="51" actId="207"/>
        <pc:sldMkLst>
          <pc:docMk/>
          <pc:sldMk cId="2743297653" sldId="262"/>
        </pc:sldMkLst>
        <pc:spChg chg="mod">
          <ac:chgData name="Saud Azmi" userId="16c8c9ed4d576c41" providerId="LiveId" clId="{0C92FA3E-BD7F-48D3-B63D-B8D26A7CA19B}" dt="2022-09-28T16:34:17.273" v="51" actId="207"/>
          <ac:spMkLst>
            <pc:docMk/>
            <pc:sldMk cId="2743297653" sldId="262"/>
            <ac:spMk id="4" creationId="{EA5FD35A-D62A-D631-F1B5-CD54E170C259}"/>
          </ac:spMkLst>
        </pc:spChg>
      </pc:sldChg>
      <pc:sldChg chg="modSp mod">
        <pc:chgData name="Saud Azmi" userId="16c8c9ed4d576c41" providerId="LiveId" clId="{0C92FA3E-BD7F-48D3-B63D-B8D26A7CA19B}" dt="2022-09-28T16:33:59.625" v="48" actId="207"/>
        <pc:sldMkLst>
          <pc:docMk/>
          <pc:sldMk cId="4144603950" sldId="263"/>
        </pc:sldMkLst>
        <pc:spChg chg="mod">
          <ac:chgData name="Saud Azmi" userId="16c8c9ed4d576c41" providerId="LiveId" clId="{0C92FA3E-BD7F-48D3-B63D-B8D26A7CA19B}" dt="2022-09-28T16:33:59.625" v="48" actId="207"/>
          <ac:spMkLst>
            <pc:docMk/>
            <pc:sldMk cId="4144603950" sldId="263"/>
            <ac:spMk id="4" creationId="{B4DDBDB3-43E1-B04D-0576-C3CF76073654}"/>
          </ac:spMkLst>
        </pc:spChg>
      </pc:sldChg>
      <pc:sldChg chg="modSp mod">
        <pc:chgData name="Saud Azmi" userId="16c8c9ed4d576c41" providerId="LiveId" clId="{0C92FA3E-BD7F-48D3-B63D-B8D26A7CA19B}" dt="2022-09-28T16:34:23.060" v="52" actId="207"/>
        <pc:sldMkLst>
          <pc:docMk/>
          <pc:sldMk cId="4276207086" sldId="265"/>
        </pc:sldMkLst>
        <pc:spChg chg="mod">
          <ac:chgData name="Saud Azmi" userId="16c8c9ed4d576c41" providerId="LiveId" clId="{0C92FA3E-BD7F-48D3-B63D-B8D26A7CA19B}" dt="2022-09-28T16:34:23.060" v="52" actId="207"/>
          <ac:spMkLst>
            <pc:docMk/>
            <pc:sldMk cId="4276207086" sldId="265"/>
            <ac:spMk id="3" creationId="{2F8839B0-5B78-22EC-54A9-89B4B22EF548}"/>
          </ac:spMkLst>
        </pc:spChg>
      </pc:sldChg>
      <pc:sldChg chg="modSp mod">
        <pc:chgData name="Saud Azmi" userId="16c8c9ed4d576c41" providerId="LiveId" clId="{0C92FA3E-BD7F-48D3-B63D-B8D26A7CA19B}" dt="2022-09-28T16:34:26.638" v="53" actId="207"/>
        <pc:sldMkLst>
          <pc:docMk/>
          <pc:sldMk cId="3328820521" sldId="266"/>
        </pc:sldMkLst>
        <pc:spChg chg="mod">
          <ac:chgData name="Saud Azmi" userId="16c8c9ed4d576c41" providerId="LiveId" clId="{0C92FA3E-BD7F-48D3-B63D-B8D26A7CA19B}" dt="2022-09-28T16:32:35.684" v="46" actId="20577"/>
          <ac:spMkLst>
            <pc:docMk/>
            <pc:sldMk cId="3328820521" sldId="266"/>
            <ac:spMk id="3" creationId="{40F5D70A-7F58-C4F0-78D8-0EBD966AECA2}"/>
          </ac:spMkLst>
        </pc:spChg>
        <pc:spChg chg="mod">
          <ac:chgData name="Saud Azmi" userId="16c8c9ed4d576c41" providerId="LiveId" clId="{0C92FA3E-BD7F-48D3-B63D-B8D26A7CA19B}" dt="2022-09-28T16:34:26.638" v="53" actId="207"/>
          <ac:spMkLst>
            <pc:docMk/>
            <pc:sldMk cId="3328820521" sldId="266"/>
            <ac:spMk id="4" creationId="{F2D854D0-CA4A-AC50-6F9C-50554ADC1B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F4414-7F5D-48D4-9774-CAFB63154675}" type="datetimeFigureOut">
              <a:rPr lang="en-IN" smtClean="0"/>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00D2F-C95E-41A0-B601-A7650ADE274F}" type="slidenum">
              <a:rPr lang="en-IN" smtClean="0"/>
              <a:t>‹#›</a:t>
            </a:fld>
            <a:endParaRPr lang="en-IN"/>
          </a:p>
        </p:txBody>
      </p:sp>
    </p:spTree>
    <p:extLst>
      <p:ext uri="{BB962C8B-B14F-4D97-AF65-F5344CB8AC3E}">
        <p14:creationId xmlns:p14="http://schemas.microsoft.com/office/powerpoint/2010/main" val="362277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2357679-2ACF-4A39-BCB0-A1BF23820107}" type="datetime1">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317689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8A73B7-2AB8-4414-9055-D8D8BC61C820}"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84237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0BA6E3-2308-4F5F-9D01-A48D06657DB4}"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37946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AF8B0-D625-4C28-89D9-523A09E5F8BD}"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478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9757E-CD08-45FF-B5E9-B0C7A6153ED6}"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721043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216DFB-E393-4491-B6CF-E004FF0C619B}" type="datetime1">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695897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3A4AC9-C4A8-48E5-961C-6997D3CD00FB}" type="datetime1">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405099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DF67-FA6F-4C1A-9158-88FEA65FDD6C}" type="datetime1">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564925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25FEE-4A18-4F90-96A8-45239017303C}" type="datetime1">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30714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58FA6-991D-4796-99A4-9EC4C8E9808C}" type="datetime1">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42206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DC2D55-950C-4F97-80AC-22EBF000BFF5}" type="datetime1">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361754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AB5FFB-C34D-488B-B38B-F8611146A05C}"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17809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857EC7-A2FB-4AA6-87B6-0D5A1D76F983}" type="datetime1">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68387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80EE7-A46A-4991-B1E9-E966FBB6B221}" type="datetime1">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16375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F9734-E4DB-4B84-8E9B-C2025B2059E1}" type="datetime1">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136516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165AE-C1F9-4F54-A50B-FB5E8FC9C0A9}"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63705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C4BA94-8452-4760-AA79-DF7D7F955727}" type="datetime1">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3865A-A6BE-4C58-8BFE-DE4CB8CF259C}" type="slidenum">
              <a:rPr lang="en-IN" smtClean="0"/>
              <a:t>‹#›</a:t>
            </a:fld>
            <a:endParaRPr lang="en-IN"/>
          </a:p>
        </p:txBody>
      </p:sp>
    </p:spTree>
    <p:extLst>
      <p:ext uri="{BB962C8B-B14F-4D97-AF65-F5344CB8AC3E}">
        <p14:creationId xmlns:p14="http://schemas.microsoft.com/office/powerpoint/2010/main" val="2745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D52351E-E463-48CF-BEC6-2FE7D7324D3F}" type="datetime1">
              <a:rPr lang="en-IN" smtClean="0"/>
              <a:t>28-09-2022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93865A-A6BE-4C58-8BFE-DE4CB8CF259C}" type="slidenum">
              <a:rPr lang="en-IN" smtClean="0"/>
              <a:t>‹#›</a:t>
            </a:fld>
            <a:endParaRPr lang="en-IN"/>
          </a:p>
        </p:txBody>
      </p:sp>
    </p:spTree>
    <p:extLst>
      <p:ext uri="{BB962C8B-B14F-4D97-AF65-F5344CB8AC3E}">
        <p14:creationId xmlns:p14="http://schemas.microsoft.com/office/powerpoint/2010/main" val="336773196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F26D00-B030-D5A8-08C8-7BEDB73FBAAC}"/>
              </a:ext>
            </a:extLst>
          </p:cNvPr>
          <p:cNvSpPr>
            <a:spLocks noGrp="1"/>
          </p:cNvSpPr>
          <p:nvPr>
            <p:ph type="subTitle" idx="1"/>
          </p:nvPr>
        </p:nvSpPr>
        <p:spPr>
          <a:xfrm>
            <a:off x="756919" y="2292295"/>
            <a:ext cx="9144000" cy="754025"/>
          </a:xfrm>
        </p:spPr>
        <p:txBody>
          <a:bodyPr>
            <a:normAutofit/>
          </a:bodyPr>
          <a:lstStyle/>
          <a:p>
            <a:pPr algn="ctr"/>
            <a:r>
              <a:rPr lang="en-IN" sz="4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Un-cleaning / Creating Raw data</a:t>
            </a:r>
            <a:endParaRPr lang="en-IN"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BD18FD7-7E6F-937E-3F68-B01EC4B712BE}"/>
              </a:ext>
            </a:extLst>
          </p:cNvPr>
          <p:cNvSpPr txBox="1"/>
          <p:nvPr/>
        </p:nvSpPr>
        <p:spPr>
          <a:xfrm>
            <a:off x="3119120" y="3241040"/>
            <a:ext cx="3972560" cy="523220"/>
          </a:xfrm>
          <a:prstGeom prst="rect">
            <a:avLst/>
          </a:prstGeom>
          <a:noFill/>
        </p:spPr>
        <p:txBody>
          <a:bodyPr wrap="square" rtlCol="0">
            <a:spAutoFit/>
          </a:bodyPr>
          <a:lstStyle/>
          <a:p>
            <a:pPr algn="ctr"/>
            <a:r>
              <a:rPr lang="en-IN" sz="2800" b="1" dirty="0">
                <a:latin typeface="Calibri" panose="020F0502020204030204" pitchFamily="34" charset="0"/>
                <a:cs typeface="Calibri" panose="020F0502020204030204" pitchFamily="34" charset="0"/>
              </a:rPr>
              <a:t>TASK B</a:t>
            </a:r>
          </a:p>
        </p:txBody>
      </p:sp>
      <p:sp>
        <p:nvSpPr>
          <p:cNvPr id="5" name="TextBox 4">
            <a:extLst>
              <a:ext uri="{FF2B5EF4-FFF2-40B4-BE49-F238E27FC236}">
                <a16:creationId xmlns:a16="http://schemas.microsoft.com/office/drawing/2014/main" id="{2CCF8279-E29D-A5D5-2F66-654C4839EDE6}"/>
              </a:ext>
            </a:extLst>
          </p:cNvPr>
          <p:cNvSpPr txBox="1"/>
          <p:nvPr/>
        </p:nvSpPr>
        <p:spPr>
          <a:xfrm>
            <a:off x="396240" y="5618480"/>
            <a:ext cx="3972560" cy="954107"/>
          </a:xfrm>
          <a:prstGeom prst="rect">
            <a:avLst/>
          </a:prstGeom>
          <a:noFill/>
        </p:spPr>
        <p:txBody>
          <a:bodyPr wrap="square" rtlCol="0">
            <a:spAutoFit/>
          </a:bodyPr>
          <a:lstStyle/>
          <a:p>
            <a:pPr algn="ctr"/>
            <a:r>
              <a:rPr lang="en-IN" sz="2800" b="1" dirty="0">
                <a:latin typeface="Calibri" panose="020F0502020204030204" pitchFamily="34" charset="0"/>
                <a:cs typeface="Calibri" panose="020F0502020204030204" pitchFamily="34" charset="0"/>
              </a:rPr>
              <a:t>Ahmad Saud Azmi - 1108047</a:t>
            </a:r>
          </a:p>
        </p:txBody>
      </p:sp>
      <p:sp>
        <p:nvSpPr>
          <p:cNvPr id="6" name="Slide Number Placeholder 5">
            <a:extLst>
              <a:ext uri="{FF2B5EF4-FFF2-40B4-BE49-F238E27FC236}">
                <a16:creationId xmlns:a16="http://schemas.microsoft.com/office/drawing/2014/main" id="{28020EE3-0453-1359-F459-64469CD8BDA6}"/>
              </a:ext>
            </a:extLst>
          </p:cNvPr>
          <p:cNvSpPr>
            <a:spLocks noGrp="1"/>
          </p:cNvSpPr>
          <p:nvPr>
            <p:ph type="sldNum" sz="quarter" idx="12"/>
          </p:nvPr>
        </p:nvSpPr>
        <p:spPr/>
        <p:txBody>
          <a:bodyPr/>
          <a:lstStyle/>
          <a:p>
            <a:fld id="{5193865A-A6BE-4C58-8BFE-DE4CB8CF259C}" type="slidenum">
              <a:rPr lang="en-IN" smtClean="0"/>
              <a:t>1</a:t>
            </a:fld>
            <a:endParaRPr lang="en-IN"/>
          </a:p>
        </p:txBody>
      </p:sp>
    </p:spTree>
    <p:extLst>
      <p:ext uri="{BB962C8B-B14F-4D97-AF65-F5344CB8AC3E}">
        <p14:creationId xmlns:p14="http://schemas.microsoft.com/office/powerpoint/2010/main" val="392316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7958667" cy="1137104"/>
          </a:xfrm>
        </p:spPr>
        <p:txBody>
          <a:bodyPr anchor="b">
            <a:normAutofit/>
          </a:bodyPr>
          <a:lstStyle/>
          <a:p>
            <a:r>
              <a:rPr lang="en-IN" sz="4400" dirty="0">
                <a:solidFill>
                  <a:schemeClr val="accent1">
                    <a:lumMod val="50000"/>
                  </a:schemeClr>
                </a:solidFill>
              </a:rPr>
              <a:t>Data Source </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838200" y="1825625"/>
            <a:ext cx="7958667" cy="4351338"/>
          </a:xfrm>
        </p:spPr>
        <p:txBody>
          <a:bodyPr>
            <a:normAutofit/>
          </a:bodyPr>
          <a:lstStyle/>
          <a:p>
            <a:pPr>
              <a:spcAft>
                <a:spcPts val="800"/>
              </a:spcAft>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data set is downloaded from: </a:t>
            </a:r>
            <a:r>
              <a:rPr lang="en-IN" sz="1600"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https://www.kaggle.com/datasets/dgomonov/new-york-city-airbnb-open-data</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data set describes the listing activity and metrics in NYC for 2019. It includes information about hosts, geographical availability, reviews, and rating. It has 16 columns that provide data about host id, host name, latitude and longitude, reviews, room type, availability of 365 days, etc.</a:t>
            </a:r>
          </a:p>
          <a:p>
            <a:endParaRPr lang="en-IN" sz="1600" dirty="0">
              <a:solidFill>
                <a:schemeClr val="bg1"/>
              </a:solidFill>
            </a:endParaRPr>
          </a:p>
        </p:txBody>
      </p:sp>
      <p:pic>
        <p:nvPicPr>
          <p:cNvPr id="4" name="Picture 3">
            <a:extLst>
              <a:ext uri="{FF2B5EF4-FFF2-40B4-BE49-F238E27FC236}">
                <a16:creationId xmlns:a16="http://schemas.microsoft.com/office/drawing/2014/main" id="{EB604E7B-5154-9DEB-9877-B1C5EEB8A94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8085" y="3528060"/>
            <a:ext cx="8446982" cy="2137644"/>
          </a:xfrm>
          <a:prstGeom prst="rect">
            <a:avLst/>
          </a:prstGeom>
          <a:noFill/>
          <a:ln>
            <a:noFill/>
          </a:ln>
        </p:spPr>
      </p:pic>
      <p:sp>
        <p:nvSpPr>
          <p:cNvPr id="5" name="Slide Number Placeholder 4">
            <a:extLst>
              <a:ext uri="{FF2B5EF4-FFF2-40B4-BE49-F238E27FC236}">
                <a16:creationId xmlns:a16="http://schemas.microsoft.com/office/drawing/2014/main" id="{7B0C810A-689C-4695-D807-68DF60CAD2DC}"/>
              </a:ext>
            </a:extLst>
          </p:cNvPr>
          <p:cNvSpPr>
            <a:spLocks noGrp="1"/>
          </p:cNvSpPr>
          <p:nvPr>
            <p:ph type="sldNum" sz="quarter" idx="12"/>
          </p:nvPr>
        </p:nvSpPr>
        <p:spPr/>
        <p:txBody>
          <a:bodyPr/>
          <a:lstStyle/>
          <a:p>
            <a:fld id="{5193865A-A6BE-4C58-8BFE-DE4CB8CF259C}" type="slidenum">
              <a:rPr lang="en-IN" smtClean="0">
                <a:solidFill>
                  <a:schemeClr val="bg1"/>
                </a:solidFill>
              </a:rPr>
              <a:t>2</a:t>
            </a:fld>
            <a:endParaRPr lang="en-IN">
              <a:solidFill>
                <a:schemeClr val="bg1"/>
              </a:solidFill>
            </a:endParaRPr>
          </a:p>
        </p:txBody>
      </p:sp>
    </p:spTree>
    <p:extLst>
      <p:ext uri="{BB962C8B-B14F-4D97-AF65-F5344CB8AC3E}">
        <p14:creationId xmlns:p14="http://schemas.microsoft.com/office/powerpoint/2010/main" val="84118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7958667" cy="1137104"/>
          </a:xfrm>
        </p:spPr>
        <p:txBody>
          <a:bodyPr anchor="b">
            <a:normAutofit/>
          </a:bodyPr>
          <a:lstStyle/>
          <a:p>
            <a:r>
              <a:rPr lang="en-IN" sz="4400" dirty="0">
                <a:solidFill>
                  <a:schemeClr val="accent1">
                    <a:lumMod val="50000"/>
                  </a:schemeClr>
                </a:solidFill>
              </a:rPr>
              <a:t>Quality Dimensions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838200" y="1825625"/>
            <a:ext cx="7958667" cy="4351338"/>
          </a:xfrm>
        </p:spPr>
        <p:txBody>
          <a:bodyPr>
            <a:normAutofit/>
          </a:bodyPr>
          <a:lstStyle/>
          <a:p>
            <a:pPr marL="0" indent="0">
              <a:spcAft>
                <a:spcPts val="800"/>
              </a:spcAft>
              <a:buNone/>
            </a:pPr>
            <a:endParaRPr lang="en-US" sz="1800" b="0" i="0" u="none" strike="noStrike" baseline="0" dirty="0">
              <a:solidFill>
                <a:srgbClr val="000000"/>
              </a:solidFill>
              <a:latin typeface="Calibri" panose="020F0502020204030204" pitchFamily="34" charset="0"/>
              <a:cs typeface="Calibri" panose="020F0502020204030204" pitchFamily="34" charset="0"/>
            </a:endParaRPr>
          </a:p>
          <a:p>
            <a:pPr marL="0" indent="0">
              <a:spcAft>
                <a:spcPts val="800"/>
              </a:spcAft>
              <a:buNone/>
            </a:pPr>
            <a:r>
              <a:rPr lang="en-US" sz="1800" dirty="0">
                <a:solidFill>
                  <a:srgbClr val="000000"/>
                </a:solidFill>
                <a:latin typeface="Calibri" panose="020F0502020204030204" pitchFamily="34" charset="0"/>
                <a:cs typeface="Calibri" panose="020F0502020204030204" pitchFamily="34" charset="0"/>
              </a:rPr>
              <a:t>T</a:t>
            </a:r>
            <a:r>
              <a:rPr lang="en-US" sz="1800" b="0" i="0" u="none" strike="noStrike" baseline="0" dirty="0">
                <a:solidFill>
                  <a:srgbClr val="000000"/>
                </a:solidFill>
                <a:latin typeface="Calibri" panose="020F0502020204030204" pitchFamily="34" charset="0"/>
                <a:cs typeface="Calibri" panose="020F0502020204030204" pitchFamily="34" charset="0"/>
              </a:rPr>
              <a:t>he following quality dimensions were kept in mind: </a:t>
            </a:r>
            <a:endParaRPr lang="en-US" sz="1800" dirty="0">
              <a:solidFill>
                <a:srgbClr val="000000"/>
              </a:solidFill>
              <a:latin typeface="Calibri" panose="020F0502020204030204" pitchFamily="34" charset="0"/>
              <a:cs typeface="Calibri" panose="020F0502020204030204" pitchFamily="34" charset="0"/>
            </a:endParaRPr>
          </a:p>
          <a:p>
            <a:pPr>
              <a:spcAft>
                <a:spcPts val="800"/>
              </a:spcAft>
            </a:pPr>
            <a:r>
              <a:rPr lang="en-US" sz="1800" b="0" i="0" u="none" strike="noStrike" baseline="0" dirty="0">
                <a:solidFill>
                  <a:srgbClr val="000000"/>
                </a:solidFill>
                <a:latin typeface="Calibri" panose="020F0502020204030204" pitchFamily="34" charset="0"/>
                <a:cs typeface="Calibri" panose="020F0502020204030204" pitchFamily="34" charset="0"/>
              </a:rPr>
              <a:t> Validity </a:t>
            </a:r>
          </a:p>
          <a:p>
            <a:pPr>
              <a:spcAft>
                <a:spcPts val="800"/>
              </a:spcAft>
            </a:pPr>
            <a:r>
              <a:rPr lang="en-US" sz="1800" b="0" i="0" u="none" strike="noStrike" baseline="0" dirty="0">
                <a:solidFill>
                  <a:srgbClr val="000000"/>
                </a:solidFill>
                <a:latin typeface="Calibri" panose="020F0502020204030204" pitchFamily="34" charset="0"/>
                <a:cs typeface="Calibri" panose="020F0502020204030204" pitchFamily="34" charset="0"/>
              </a:rPr>
              <a:t> Consistency</a:t>
            </a:r>
          </a:p>
          <a:p>
            <a:pPr>
              <a:spcAft>
                <a:spcPts val="800"/>
              </a:spcAft>
            </a:pPr>
            <a:r>
              <a:rPr lang="en-US" sz="1800" b="0" i="0" u="none" strike="noStrike" baseline="0" dirty="0">
                <a:solidFill>
                  <a:srgbClr val="000000"/>
                </a:solidFill>
                <a:latin typeface="Calibri" panose="020F0502020204030204" pitchFamily="34" charset="0"/>
                <a:cs typeface="Calibri" panose="020F0502020204030204" pitchFamily="34" charset="0"/>
              </a:rPr>
              <a:t> Conformity</a:t>
            </a:r>
          </a:p>
          <a:p>
            <a:pPr>
              <a:spcAft>
                <a:spcPts val="800"/>
              </a:spcAft>
            </a:pPr>
            <a:r>
              <a:rPr lang="en-US" sz="1800" b="0" i="0" u="none" strike="noStrike" baseline="0" dirty="0">
                <a:solidFill>
                  <a:srgbClr val="000000"/>
                </a:solidFill>
                <a:latin typeface="Calibri" panose="020F0502020204030204" pitchFamily="34" charset="0"/>
                <a:cs typeface="Calibri" panose="020F0502020204030204" pitchFamily="34" charset="0"/>
              </a:rPr>
              <a:t> Completeness </a:t>
            </a:r>
          </a:p>
          <a:p>
            <a:pPr>
              <a:spcAft>
                <a:spcPts val="800"/>
              </a:spcAft>
            </a:pPr>
            <a:r>
              <a:rPr lang="en-US" sz="1800" b="0" i="0" u="none" strike="noStrike" baseline="0" dirty="0">
                <a:solidFill>
                  <a:srgbClr val="000000"/>
                </a:solidFill>
                <a:latin typeface="Calibri" panose="020F0502020204030204" pitchFamily="34" charset="0"/>
                <a:cs typeface="Calibri" panose="020F0502020204030204" pitchFamily="34" charset="0"/>
              </a:rPr>
              <a:t> Uniqueness</a:t>
            </a:r>
          </a:p>
          <a:p>
            <a:pPr>
              <a:spcAft>
                <a:spcPts val="800"/>
              </a:spcAft>
            </a:pPr>
            <a:r>
              <a:rPr lang="en-US" sz="1800" b="0" i="0" u="none" strike="noStrike" baseline="0" dirty="0">
                <a:solidFill>
                  <a:srgbClr val="000000"/>
                </a:solidFill>
                <a:latin typeface="Calibri" panose="020F0502020204030204" pitchFamily="34" charset="0"/>
                <a:cs typeface="Calibri" panose="020F0502020204030204" pitchFamily="34" charset="0"/>
              </a:rPr>
              <a:t> Accuracy</a:t>
            </a:r>
          </a:p>
          <a:p>
            <a:pPr marL="0" indent="0">
              <a:spcAft>
                <a:spcPts val="800"/>
              </a:spcAft>
              <a:buNone/>
            </a:pPr>
            <a:endParaRPr lang="en-US" sz="1800" b="0" i="0" u="none" strike="noStrike" baseline="0" dirty="0">
              <a:solidFill>
                <a:srgbClr val="000000"/>
              </a:solidFill>
              <a:latin typeface="Calibri" panose="020F0502020204030204" pitchFamily="34" charset="0"/>
              <a:cs typeface="Calibri" panose="020F0502020204030204" pitchFamily="34" charset="0"/>
            </a:endParaRPr>
          </a:p>
          <a:p>
            <a:pPr marL="0" indent="0">
              <a:spcAft>
                <a:spcPts val="800"/>
              </a:spcAft>
              <a:buNone/>
            </a:pPr>
            <a:endParaRPr lang="en-US" sz="1800" b="0" i="0" u="none" strike="noStrike" baseline="0" dirty="0">
              <a:solidFill>
                <a:srgbClr val="000000"/>
              </a:solidFill>
              <a:latin typeface="Calibri" panose="020F0502020204030204" pitchFamily="34" charset="0"/>
              <a:cs typeface="Calibri" panose="020F0502020204030204" pitchFamily="34" charset="0"/>
            </a:endParaRPr>
          </a:p>
          <a:p>
            <a:pPr marL="0" indent="0">
              <a:spcAft>
                <a:spcPts val="800"/>
              </a:spcAft>
              <a:buNone/>
            </a:pPr>
            <a:endParaRPr lang="en-IN" sz="1600" dirty="0">
              <a:solidFill>
                <a:schemeClr val="bg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4DDBDB3-43E1-B04D-0576-C3CF76073654}"/>
              </a:ext>
            </a:extLst>
          </p:cNvPr>
          <p:cNvSpPr>
            <a:spLocks noGrp="1"/>
          </p:cNvSpPr>
          <p:nvPr>
            <p:ph type="sldNum" sz="quarter" idx="12"/>
          </p:nvPr>
        </p:nvSpPr>
        <p:spPr/>
        <p:txBody>
          <a:bodyPr/>
          <a:lstStyle/>
          <a:p>
            <a:fld id="{5193865A-A6BE-4C58-8BFE-DE4CB8CF259C}" type="slidenum">
              <a:rPr lang="en-IN" smtClean="0">
                <a:solidFill>
                  <a:schemeClr val="bg1"/>
                </a:solidFill>
              </a:rPr>
              <a:t>3</a:t>
            </a:fld>
            <a:endParaRPr lang="en-IN">
              <a:solidFill>
                <a:schemeClr val="bg1"/>
              </a:solidFill>
            </a:endParaRPr>
          </a:p>
        </p:txBody>
      </p:sp>
    </p:spTree>
    <p:extLst>
      <p:ext uri="{BB962C8B-B14F-4D97-AF65-F5344CB8AC3E}">
        <p14:creationId xmlns:p14="http://schemas.microsoft.com/office/powerpoint/2010/main" val="414460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7958667" cy="1137104"/>
          </a:xfrm>
        </p:spPr>
        <p:txBody>
          <a:bodyPr anchor="b">
            <a:normAutofit/>
          </a:bodyPr>
          <a:lstStyle/>
          <a:p>
            <a:r>
              <a:rPr lang="en-IN" sz="4400" dirty="0">
                <a:solidFill>
                  <a:schemeClr val="accent1">
                    <a:lumMod val="50000"/>
                  </a:schemeClr>
                </a:solidFill>
              </a:rPr>
              <a:t>Quality Dimensions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838200" y="1825625"/>
            <a:ext cx="7958667" cy="4351338"/>
          </a:xfrm>
        </p:spPr>
        <p:txBody>
          <a:bodyPr>
            <a:normAutofit/>
          </a:bodyPr>
          <a:lstStyle/>
          <a:p>
            <a:pPr>
              <a:spcAft>
                <a:spcPts val="800"/>
              </a:spcAft>
              <a:buFont typeface="Wingdings" panose="05000000000000000000" pitchFamily="2" charset="2"/>
              <a:buChar char="q"/>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Completeness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make the data incomplete  the Staten Island neighbourhood group was filtered.</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Some of the columns, such as latitude, number of reviews, and number of reviews per month, have been left blank.</a:t>
            </a:r>
          </a:p>
          <a:p>
            <a:pPr marL="0" indent="0">
              <a:spcAft>
                <a:spcPts val="800"/>
              </a:spcAft>
              <a:buNone/>
            </a:pP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q"/>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Consistency: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make data inconsistent selected rows by filtering the neighbourhood group Queens.</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some rows, the unique column id is replaced with duplicate values.</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Instead of DD-MM-YYYY, the date format was changed to MM-DD-YYYY.</a:t>
            </a:r>
          </a:p>
          <a:p>
            <a:pPr marL="0" indent="0">
              <a:spcAft>
                <a:spcPts val="800"/>
              </a:spcAft>
              <a:buNone/>
            </a:pPr>
            <a:endParaRPr lang="en-IN" sz="1600" dirty="0">
              <a:solidFill>
                <a:schemeClr val="bg1"/>
              </a:solidFill>
            </a:endParaRPr>
          </a:p>
        </p:txBody>
      </p:sp>
      <p:sp>
        <p:nvSpPr>
          <p:cNvPr id="4" name="Slide Number Placeholder 3">
            <a:extLst>
              <a:ext uri="{FF2B5EF4-FFF2-40B4-BE49-F238E27FC236}">
                <a16:creationId xmlns:a16="http://schemas.microsoft.com/office/drawing/2014/main" id="{B30C687B-C6C1-917A-33D4-82F9FCC9BABD}"/>
              </a:ext>
            </a:extLst>
          </p:cNvPr>
          <p:cNvSpPr>
            <a:spLocks noGrp="1"/>
          </p:cNvSpPr>
          <p:nvPr>
            <p:ph type="sldNum" sz="quarter" idx="12"/>
          </p:nvPr>
        </p:nvSpPr>
        <p:spPr/>
        <p:txBody>
          <a:bodyPr/>
          <a:lstStyle/>
          <a:p>
            <a:fld id="{5193865A-A6BE-4C58-8BFE-DE4CB8CF259C}" type="slidenum">
              <a:rPr lang="en-IN" smtClean="0">
                <a:solidFill>
                  <a:schemeClr val="bg1"/>
                </a:solidFill>
              </a:rPr>
              <a:t>4</a:t>
            </a:fld>
            <a:endParaRPr lang="en-IN">
              <a:solidFill>
                <a:schemeClr val="bg1"/>
              </a:solidFill>
            </a:endParaRPr>
          </a:p>
        </p:txBody>
      </p:sp>
    </p:spTree>
    <p:extLst>
      <p:ext uri="{BB962C8B-B14F-4D97-AF65-F5344CB8AC3E}">
        <p14:creationId xmlns:p14="http://schemas.microsoft.com/office/powerpoint/2010/main" val="360318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7958667" cy="1137104"/>
          </a:xfrm>
        </p:spPr>
        <p:txBody>
          <a:bodyPr anchor="b">
            <a:normAutofit/>
          </a:bodyPr>
          <a:lstStyle/>
          <a:p>
            <a:r>
              <a:rPr lang="en-IN" sz="4400" dirty="0">
                <a:solidFill>
                  <a:schemeClr val="accent1">
                    <a:lumMod val="50000"/>
                  </a:schemeClr>
                </a:solidFill>
              </a:rPr>
              <a:t>Quality Dimensions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838200" y="1825625"/>
            <a:ext cx="7958667" cy="4351338"/>
          </a:xfrm>
        </p:spPr>
        <p:txBody>
          <a:bodyPr>
            <a:normAutofit fontScale="85000" lnSpcReduction="20000"/>
          </a:bodyPr>
          <a:lstStyle/>
          <a:p>
            <a:pPr>
              <a:spcAft>
                <a:spcPts val="800"/>
              </a:spcAft>
              <a:buFont typeface="Wingdings" panose="05000000000000000000" pitchFamily="2" charset="2"/>
              <a:buChar char="q"/>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Accuracy</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make data inaccurate selected rows by filtering the neighbourhood group Bronx.</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Replaced Lat, long with wrong co-ordinates.</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Replaced neighbourhood “Queen” spelling with “</a:t>
            </a:r>
            <a:r>
              <a:rPr lang="en-US" sz="1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Qeens</a:t>
            </a: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spcAft>
                <a:spcPts val="800"/>
              </a:spcAft>
              <a:buNone/>
            </a:pP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q"/>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Validity: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make data invalid selected rows by filtering the neighbourhood group Manhattan for neighbourhood Lower East Side</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Replaced price with negative value</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make data invalid selected rows by filtering the neighbourhood group Bronx.</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Replaced Minimum Nights with negative values</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Replaced availability_365 columns by add few values (total number of days in a year more than 365)</a:t>
            </a:r>
          </a:p>
          <a:p>
            <a:pPr marL="0" indent="0">
              <a:spcAft>
                <a:spcPts val="800"/>
              </a:spcAft>
              <a:buNone/>
            </a:pPr>
            <a:endParaRPr lang="en-IN" sz="1600" dirty="0">
              <a:solidFill>
                <a:schemeClr val="bg1"/>
              </a:solidFill>
            </a:endParaRPr>
          </a:p>
        </p:txBody>
      </p:sp>
      <p:sp>
        <p:nvSpPr>
          <p:cNvPr id="4" name="Slide Number Placeholder 3">
            <a:extLst>
              <a:ext uri="{FF2B5EF4-FFF2-40B4-BE49-F238E27FC236}">
                <a16:creationId xmlns:a16="http://schemas.microsoft.com/office/drawing/2014/main" id="{28F84092-5C0D-9DB1-A8D4-61F55653D558}"/>
              </a:ext>
            </a:extLst>
          </p:cNvPr>
          <p:cNvSpPr>
            <a:spLocks noGrp="1"/>
          </p:cNvSpPr>
          <p:nvPr>
            <p:ph type="sldNum" sz="quarter" idx="12"/>
          </p:nvPr>
        </p:nvSpPr>
        <p:spPr/>
        <p:txBody>
          <a:bodyPr/>
          <a:lstStyle/>
          <a:p>
            <a:fld id="{5193865A-A6BE-4C58-8BFE-DE4CB8CF259C}" type="slidenum">
              <a:rPr lang="en-IN" smtClean="0">
                <a:solidFill>
                  <a:schemeClr val="bg1"/>
                </a:solidFill>
              </a:rPr>
              <a:t>5</a:t>
            </a:fld>
            <a:endParaRPr lang="en-IN">
              <a:solidFill>
                <a:schemeClr val="bg1"/>
              </a:solidFill>
            </a:endParaRPr>
          </a:p>
        </p:txBody>
      </p:sp>
    </p:spTree>
    <p:extLst>
      <p:ext uri="{BB962C8B-B14F-4D97-AF65-F5344CB8AC3E}">
        <p14:creationId xmlns:p14="http://schemas.microsoft.com/office/powerpoint/2010/main" val="428901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65125"/>
            <a:ext cx="7958667" cy="1137104"/>
          </a:xfrm>
        </p:spPr>
        <p:txBody>
          <a:bodyPr anchor="b">
            <a:normAutofit/>
          </a:bodyPr>
          <a:lstStyle/>
          <a:p>
            <a:r>
              <a:rPr lang="en-IN" sz="4400" dirty="0">
                <a:solidFill>
                  <a:schemeClr val="accent1">
                    <a:lumMod val="50000"/>
                  </a:schemeClr>
                </a:solidFill>
              </a:rPr>
              <a:t>Quality Dimensions</a:t>
            </a:r>
          </a:p>
        </p:txBody>
      </p:sp>
      <p:sp>
        <p:nvSpPr>
          <p:cNvPr id="3" name="Content Placeholder 2">
            <a:extLst>
              <a:ext uri="{FF2B5EF4-FFF2-40B4-BE49-F238E27FC236}">
                <a16:creationId xmlns:a16="http://schemas.microsoft.com/office/drawing/2014/main" id="{FDA2F190-2641-F13C-57AA-43EA2FEB8CB5}"/>
              </a:ext>
            </a:extLst>
          </p:cNvPr>
          <p:cNvSpPr>
            <a:spLocks noGrp="1"/>
          </p:cNvSpPr>
          <p:nvPr>
            <p:ph idx="1"/>
          </p:nvPr>
        </p:nvSpPr>
        <p:spPr>
          <a:xfrm>
            <a:off x="838200" y="1825625"/>
            <a:ext cx="7958667" cy="4351338"/>
          </a:xfrm>
        </p:spPr>
        <p:txBody>
          <a:bodyPr>
            <a:normAutofit/>
          </a:bodyPr>
          <a:lstStyle/>
          <a:p>
            <a:pPr>
              <a:spcAft>
                <a:spcPts val="800"/>
              </a:spcAft>
              <a:buFont typeface="Wingdings" panose="05000000000000000000" pitchFamily="2" charset="2"/>
              <a:buChar char="q"/>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Uniqueness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make data not unique selected rows by filtering the neighbourhood group Queens.</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Unique column id is replaced with duplicate values in all the rows.</a:t>
            </a:r>
          </a:p>
          <a:p>
            <a:pPr marL="0" indent="0">
              <a:spcAft>
                <a:spcPts val="800"/>
              </a:spcAft>
              <a:buNone/>
            </a:pP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q"/>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Conformity: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remove conformity selected rows by filtering the neighbourhood group Queens.</a:t>
            </a:r>
          </a:p>
          <a:p>
            <a:pPr>
              <a:spcAft>
                <a:spcPts val="80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Replaced the date with MM-DD-YYYY instead of DD-MM-YYYY.</a:t>
            </a:r>
          </a:p>
          <a:p>
            <a:pPr marL="0" indent="0">
              <a:spcAft>
                <a:spcPts val="800"/>
              </a:spcAft>
              <a:buNone/>
            </a:pPr>
            <a:endParaRPr lang="en-IN" sz="1600" dirty="0">
              <a:solidFill>
                <a:schemeClr val="bg1"/>
              </a:solidFill>
            </a:endParaRPr>
          </a:p>
        </p:txBody>
      </p:sp>
      <p:sp>
        <p:nvSpPr>
          <p:cNvPr id="4" name="Slide Number Placeholder 3">
            <a:extLst>
              <a:ext uri="{FF2B5EF4-FFF2-40B4-BE49-F238E27FC236}">
                <a16:creationId xmlns:a16="http://schemas.microsoft.com/office/drawing/2014/main" id="{EA5FD35A-D62A-D631-F1B5-CD54E170C259}"/>
              </a:ext>
            </a:extLst>
          </p:cNvPr>
          <p:cNvSpPr>
            <a:spLocks noGrp="1"/>
          </p:cNvSpPr>
          <p:nvPr>
            <p:ph type="sldNum" sz="quarter" idx="12"/>
          </p:nvPr>
        </p:nvSpPr>
        <p:spPr/>
        <p:txBody>
          <a:bodyPr/>
          <a:lstStyle/>
          <a:p>
            <a:fld id="{5193865A-A6BE-4C58-8BFE-DE4CB8CF259C}" type="slidenum">
              <a:rPr lang="en-IN" smtClean="0">
                <a:solidFill>
                  <a:schemeClr val="bg1"/>
                </a:solidFill>
              </a:rPr>
              <a:t>6</a:t>
            </a:fld>
            <a:endParaRPr lang="en-IN">
              <a:solidFill>
                <a:schemeClr val="bg1"/>
              </a:solidFill>
            </a:endParaRPr>
          </a:p>
        </p:txBody>
      </p:sp>
    </p:spTree>
    <p:extLst>
      <p:ext uri="{BB962C8B-B14F-4D97-AF65-F5344CB8AC3E}">
        <p14:creationId xmlns:p14="http://schemas.microsoft.com/office/powerpoint/2010/main" val="274329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14325"/>
            <a:ext cx="7958667" cy="1137104"/>
          </a:xfrm>
        </p:spPr>
        <p:txBody>
          <a:bodyPr anchor="b">
            <a:normAutofit/>
          </a:bodyPr>
          <a:lstStyle/>
          <a:p>
            <a:r>
              <a:rPr lang="en-IN" sz="4400">
                <a:solidFill>
                  <a:schemeClr val="accent1">
                    <a:lumMod val="50000"/>
                  </a:schemeClr>
                </a:solidFill>
              </a:rPr>
              <a:t>Recipe/ Steps</a:t>
            </a:r>
            <a:endParaRPr lang="en-IN" sz="4400" dirty="0">
              <a:solidFill>
                <a:schemeClr val="accent1">
                  <a:lumMod val="50000"/>
                </a:schemeClr>
              </a:solidFill>
            </a:endParaRPr>
          </a:p>
        </p:txBody>
      </p:sp>
      <p:pic>
        <p:nvPicPr>
          <p:cNvPr id="16" name="Picture 15">
            <a:extLst>
              <a:ext uri="{FF2B5EF4-FFF2-40B4-BE49-F238E27FC236}">
                <a16:creationId xmlns:a16="http://schemas.microsoft.com/office/drawing/2014/main" id="{47541113-66CB-9EA4-23C8-9F8404640BCF}"/>
              </a:ext>
            </a:extLst>
          </p:cNvPr>
          <p:cNvPicPr>
            <a:picLocks noChangeAspect="1"/>
          </p:cNvPicPr>
          <p:nvPr/>
        </p:nvPicPr>
        <p:blipFill>
          <a:blip r:embed="rId2"/>
          <a:stretch>
            <a:fillRect/>
          </a:stretch>
        </p:blipFill>
        <p:spPr>
          <a:xfrm>
            <a:off x="1835493" y="1825625"/>
            <a:ext cx="2982040" cy="3937708"/>
          </a:xfrm>
          <a:prstGeom prst="rect">
            <a:avLst/>
          </a:prstGeom>
        </p:spPr>
      </p:pic>
      <p:sp>
        <p:nvSpPr>
          <p:cNvPr id="21" name="TextBox 20">
            <a:extLst>
              <a:ext uri="{FF2B5EF4-FFF2-40B4-BE49-F238E27FC236}">
                <a16:creationId xmlns:a16="http://schemas.microsoft.com/office/drawing/2014/main" id="{E6037DD7-ED96-ABC2-667D-76577F0C16AC}"/>
              </a:ext>
            </a:extLst>
          </p:cNvPr>
          <p:cNvSpPr txBox="1"/>
          <p:nvPr/>
        </p:nvSpPr>
        <p:spPr>
          <a:xfrm>
            <a:off x="8890000" y="2194560"/>
            <a:ext cx="820182" cy="369332"/>
          </a:xfrm>
          <a:prstGeom prst="rect">
            <a:avLst/>
          </a:prstGeom>
          <a:noFill/>
        </p:spPr>
        <p:txBody>
          <a:bodyPr wrap="square" rtlCol="0">
            <a:spAutoFit/>
          </a:bodyPr>
          <a:lstStyle/>
          <a:p>
            <a:r>
              <a:rPr lang="en-IN" dirty="0">
                <a:solidFill>
                  <a:schemeClr val="bg1"/>
                </a:solidFill>
              </a:rPr>
              <a:t>File:</a:t>
            </a:r>
          </a:p>
        </p:txBody>
      </p:sp>
      <p:pic>
        <p:nvPicPr>
          <p:cNvPr id="27" name="Picture 26">
            <a:extLst>
              <a:ext uri="{FF2B5EF4-FFF2-40B4-BE49-F238E27FC236}">
                <a16:creationId xmlns:a16="http://schemas.microsoft.com/office/drawing/2014/main" id="{337EAA15-1D33-3FD6-6C18-8A48660C82C3}"/>
              </a:ext>
            </a:extLst>
          </p:cNvPr>
          <p:cNvPicPr>
            <a:picLocks noChangeAspect="1"/>
          </p:cNvPicPr>
          <p:nvPr/>
        </p:nvPicPr>
        <p:blipFill>
          <a:blip r:embed="rId3"/>
          <a:stretch>
            <a:fillRect/>
          </a:stretch>
        </p:blipFill>
        <p:spPr>
          <a:xfrm>
            <a:off x="5019619" y="1825626"/>
            <a:ext cx="3105456" cy="3937708"/>
          </a:xfrm>
          <a:prstGeom prst="rect">
            <a:avLst/>
          </a:prstGeom>
        </p:spPr>
      </p:pic>
      <p:graphicFrame>
        <p:nvGraphicFramePr>
          <p:cNvPr id="6" name="Object 5">
            <a:extLst>
              <a:ext uri="{FF2B5EF4-FFF2-40B4-BE49-F238E27FC236}">
                <a16:creationId xmlns:a16="http://schemas.microsoft.com/office/drawing/2014/main" id="{0B8EC780-B902-FF25-5286-6EC7C04C1B74}"/>
              </a:ext>
            </a:extLst>
          </p:cNvPr>
          <p:cNvGraphicFramePr>
            <a:graphicFrameLocks noChangeAspect="1"/>
          </p:cNvGraphicFramePr>
          <p:nvPr>
            <p:extLst>
              <p:ext uri="{D42A27DB-BD31-4B8C-83A1-F6EECF244321}">
                <p14:modId xmlns:p14="http://schemas.microsoft.com/office/powerpoint/2010/main" val="2831986087"/>
              </p:ext>
            </p:extLst>
          </p:nvPr>
        </p:nvGraphicFramePr>
        <p:xfrm>
          <a:off x="8790503" y="2710180"/>
          <a:ext cx="1019175" cy="481013"/>
        </p:xfrm>
        <a:graphic>
          <a:graphicData uri="http://schemas.openxmlformats.org/presentationml/2006/ole">
            <mc:AlternateContent xmlns:mc="http://schemas.openxmlformats.org/markup-compatibility/2006">
              <mc:Choice xmlns:v="urn:schemas-microsoft-com:vml" Requires="v">
                <p:oleObj name="Packager Shell Object" showAsIcon="1" r:id="rId4" imgW="1019880" imgH="481320" progId="Package">
                  <p:embed/>
                </p:oleObj>
              </mc:Choice>
              <mc:Fallback>
                <p:oleObj name="Packager Shell Object" showAsIcon="1" r:id="rId4" imgW="1019880" imgH="481320" progId="Package">
                  <p:embed/>
                  <p:pic>
                    <p:nvPicPr>
                      <p:cNvPr id="6" name="Object 5">
                        <a:extLst>
                          <a:ext uri="{FF2B5EF4-FFF2-40B4-BE49-F238E27FC236}">
                            <a16:creationId xmlns:a16="http://schemas.microsoft.com/office/drawing/2014/main" id="{0B8EC780-B902-FF25-5286-6EC7C04C1B74}"/>
                          </a:ext>
                        </a:extLst>
                      </p:cNvPr>
                      <p:cNvPicPr/>
                      <p:nvPr/>
                    </p:nvPicPr>
                    <p:blipFill>
                      <a:blip r:embed="rId5"/>
                      <a:stretch>
                        <a:fillRect/>
                      </a:stretch>
                    </p:blipFill>
                    <p:spPr>
                      <a:xfrm>
                        <a:off x="8790503" y="2710180"/>
                        <a:ext cx="1019175" cy="481013"/>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F8839B0-5B78-22EC-54A9-89B4B22EF548}"/>
              </a:ext>
            </a:extLst>
          </p:cNvPr>
          <p:cNvSpPr>
            <a:spLocks noGrp="1"/>
          </p:cNvSpPr>
          <p:nvPr>
            <p:ph type="sldNum" sz="quarter" idx="12"/>
          </p:nvPr>
        </p:nvSpPr>
        <p:spPr/>
        <p:txBody>
          <a:bodyPr/>
          <a:lstStyle/>
          <a:p>
            <a:fld id="{5193865A-A6BE-4C58-8BFE-DE4CB8CF259C}" type="slidenum">
              <a:rPr lang="en-IN" smtClean="0">
                <a:solidFill>
                  <a:schemeClr val="bg1"/>
                </a:solidFill>
              </a:rPr>
              <a:t>7</a:t>
            </a:fld>
            <a:endParaRPr lang="en-IN">
              <a:solidFill>
                <a:schemeClr val="bg1"/>
              </a:solidFill>
            </a:endParaRPr>
          </a:p>
        </p:txBody>
      </p:sp>
    </p:spTree>
    <p:extLst>
      <p:ext uri="{BB962C8B-B14F-4D97-AF65-F5344CB8AC3E}">
        <p14:creationId xmlns:p14="http://schemas.microsoft.com/office/powerpoint/2010/main" val="42762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F7E029-F118-F9E6-5B2B-7FB6BFEA9599}"/>
              </a:ext>
            </a:extLst>
          </p:cNvPr>
          <p:cNvSpPr>
            <a:spLocks noGrp="1"/>
          </p:cNvSpPr>
          <p:nvPr>
            <p:ph type="title"/>
          </p:nvPr>
        </p:nvSpPr>
        <p:spPr>
          <a:xfrm>
            <a:off x="838200" y="314325"/>
            <a:ext cx="7958667" cy="1137104"/>
          </a:xfrm>
        </p:spPr>
        <p:txBody>
          <a:bodyPr anchor="b">
            <a:normAutofit/>
          </a:bodyPr>
          <a:lstStyle/>
          <a:p>
            <a:r>
              <a:rPr lang="en-IN" sz="4400" dirty="0">
                <a:solidFill>
                  <a:schemeClr val="accent1">
                    <a:lumMod val="50000"/>
                  </a:schemeClr>
                </a:solidFill>
              </a:rPr>
              <a:t>Calculations</a:t>
            </a:r>
          </a:p>
        </p:txBody>
      </p:sp>
      <p:sp>
        <p:nvSpPr>
          <p:cNvPr id="3" name="TextBox 2">
            <a:extLst>
              <a:ext uri="{FF2B5EF4-FFF2-40B4-BE49-F238E27FC236}">
                <a16:creationId xmlns:a16="http://schemas.microsoft.com/office/drawing/2014/main" id="{40F5D70A-7F58-C4F0-78D8-0EBD966AECA2}"/>
              </a:ext>
            </a:extLst>
          </p:cNvPr>
          <p:cNvSpPr txBox="1"/>
          <p:nvPr/>
        </p:nvSpPr>
        <p:spPr>
          <a:xfrm>
            <a:off x="934720" y="1981200"/>
            <a:ext cx="1017016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48895 rows excluding header were present in the document</a:t>
            </a:r>
          </a:p>
          <a:p>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Around 26 % of entire dataset i.e., 12713  records /data were either removed or applied variations into it. 1-1.5 % extra to involve margin of error.</a:t>
            </a: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As per the steps performed ,we have used </a:t>
            </a:r>
            <a:r>
              <a:rPr lang="en-US" dirty="0" err="1">
                <a:solidFill>
                  <a:schemeClr val="bg1"/>
                </a:solidFill>
                <a:latin typeface="Calibri" panose="020F0502020204030204" pitchFamily="34" charset="0"/>
                <a:cs typeface="Calibri" panose="020F0502020204030204" pitchFamily="34" charset="0"/>
              </a:rPr>
              <a:t>neighbourhood</a:t>
            </a:r>
            <a:r>
              <a:rPr lang="en-US" dirty="0">
                <a:solidFill>
                  <a:schemeClr val="bg1"/>
                </a:solidFill>
                <a:latin typeface="Calibri" panose="020F0502020204030204" pitchFamily="34" charset="0"/>
                <a:cs typeface="Calibri" panose="020F0502020204030204" pitchFamily="34" charset="0"/>
              </a:rPr>
              <a:t> group column as a text facet for various locations and performed the  majority steps.</a:t>
            </a: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The total number of records that has been cleanup is close to 12777 hence the dataset is made 25% Raw/Unclean based on the mentioned dimensions</a:t>
            </a: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2D854D0-CA4A-AC50-6F9C-50554ADC1B8B}"/>
              </a:ext>
            </a:extLst>
          </p:cNvPr>
          <p:cNvSpPr>
            <a:spLocks noGrp="1"/>
          </p:cNvSpPr>
          <p:nvPr>
            <p:ph type="sldNum" sz="quarter" idx="12"/>
          </p:nvPr>
        </p:nvSpPr>
        <p:spPr/>
        <p:txBody>
          <a:bodyPr/>
          <a:lstStyle/>
          <a:p>
            <a:fld id="{5193865A-A6BE-4C58-8BFE-DE4CB8CF259C}" type="slidenum">
              <a:rPr lang="en-IN" smtClean="0">
                <a:solidFill>
                  <a:schemeClr val="bg1"/>
                </a:solidFill>
              </a:rPr>
              <a:t>8</a:t>
            </a:fld>
            <a:endParaRPr lang="en-IN">
              <a:solidFill>
                <a:schemeClr val="bg1"/>
              </a:solidFill>
            </a:endParaRPr>
          </a:p>
        </p:txBody>
      </p:sp>
    </p:spTree>
    <p:extLst>
      <p:ext uri="{BB962C8B-B14F-4D97-AF65-F5344CB8AC3E}">
        <p14:creationId xmlns:p14="http://schemas.microsoft.com/office/powerpoint/2010/main" val="332882052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112</TotalTime>
  <Words>459</Words>
  <Application>Microsoft Office PowerPoint</Application>
  <PresentationFormat>Widescreen</PresentationFormat>
  <Paragraphs>66</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Corbel</vt:lpstr>
      <vt:lpstr>Wingdings</vt:lpstr>
      <vt:lpstr>Depth</vt:lpstr>
      <vt:lpstr>Packager Shell Object</vt:lpstr>
      <vt:lpstr>PowerPoint Presentation</vt:lpstr>
      <vt:lpstr>Data Source </vt:lpstr>
      <vt:lpstr>Quality Dimensions</vt:lpstr>
      <vt:lpstr>Quality Dimensions</vt:lpstr>
      <vt:lpstr>Quality Dimensions</vt:lpstr>
      <vt:lpstr>Quality Dimensions</vt:lpstr>
      <vt:lpstr>Recipe/ Steps</vt:lpstr>
      <vt:lpstr>Calculations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Saud Azmi</dc:creator>
  <cp:lastModifiedBy>Saud Azmi</cp:lastModifiedBy>
  <cp:revision>1</cp:revision>
  <dcterms:created xsi:type="dcterms:W3CDTF">2022-09-28T13:45:11Z</dcterms:created>
  <dcterms:modified xsi:type="dcterms:W3CDTF">2022-09-28T16:34:29Z</dcterms:modified>
</cp:coreProperties>
</file>