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64087"/>
            <a:ext cx="1270" cy="3544570"/>
          </a:xfrm>
          <a:custGeom>
            <a:avLst/>
            <a:gdLst/>
            <a:ahLst/>
            <a:cxnLst/>
            <a:rect l="l" t="t" r="r" b="b"/>
            <a:pathLst>
              <a:path w="1270" h="3544570">
                <a:moveTo>
                  <a:pt x="0" y="3544469"/>
                </a:moveTo>
                <a:lnTo>
                  <a:pt x="766" y="3544469"/>
                </a:lnTo>
                <a:lnTo>
                  <a:pt x="766" y="0"/>
                </a:lnTo>
                <a:lnTo>
                  <a:pt x="0" y="0"/>
                </a:lnTo>
                <a:lnTo>
                  <a:pt x="0" y="3544469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7867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95910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03952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11954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28008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936081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7764087"/>
            <a:ext cx="4936490" cy="3544570"/>
          </a:xfrm>
          <a:custGeom>
            <a:avLst/>
            <a:gdLst/>
            <a:ahLst/>
            <a:cxnLst/>
            <a:rect l="l" t="t" r="r" b="b"/>
            <a:pathLst>
              <a:path w="4936490" h="3544570">
                <a:moveTo>
                  <a:pt x="4936071" y="708355"/>
                </a:moveTo>
                <a:lnTo>
                  <a:pt x="3540937" y="708355"/>
                </a:lnTo>
                <a:lnTo>
                  <a:pt x="3540937" y="0"/>
                </a:lnTo>
                <a:lnTo>
                  <a:pt x="3519995" y="0"/>
                </a:lnTo>
                <a:lnTo>
                  <a:pt x="3519995" y="708355"/>
                </a:lnTo>
                <a:lnTo>
                  <a:pt x="0" y="708355"/>
                </a:lnTo>
                <a:lnTo>
                  <a:pt x="0" y="729297"/>
                </a:lnTo>
                <a:lnTo>
                  <a:pt x="3519995" y="729297"/>
                </a:lnTo>
                <a:lnTo>
                  <a:pt x="3519995" y="1416697"/>
                </a:lnTo>
                <a:lnTo>
                  <a:pt x="0" y="1416697"/>
                </a:lnTo>
                <a:lnTo>
                  <a:pt x="0" y="1437627"/>
                </a:lnTo>
                <a:lnTo>
                  <a:pt x="3519995" y="1437627"/>
                </a:lnTo>
                <a:lnTo>
                  <a:pt x="3519995" y="2125027"/>
                </a:lnTo>
                <a:lnTo>
                  <a:pt x="0" y="2125027"/>
                </a:lnTo>
                <a:lnTo>
                  <a:pt x="0" y="2145969"/>
                </a:lnTo>
                <a:lnTo>
                  <a:pt x="3519995" y="2145969"/>
                </a:lnTo>
                <a:lnTo>
                  <a:pt x="3519995" y="2833382"/>
                </a:lnTo>
                <a:lnTo>
                  <a:pt x="0" y="2833382"/>
                </a:lnTo>
                <a:lnTo>
                  <a:pt x="0" y="2854325"/>
                </a:lnTo>
                <a:lnTo>
                  <a:pt x="3519995" y="2854325"/>
                </a:lnTo>
                <a:lnTo>
                  <a:pt x="3519995" y="3541725"/>
                </a:lnTo>
                <a:lnTo>
                  <a:pt x="0" y="3541725"/>
                </a:lnTo>
                <a:lnTo>
                  <a:pt x="0" y="3544468"/>
                </a:lnTo>
                <a:lnTo>
                  <a:pt x="3519995" y="3544468"/>
                </a:lnTo>
                <a:lnTo>
                  <a:pt x="3540937" y="3544468"/>
                </a:lnTo>
                <a:lnTo>
                  <a:pt x="4936071" y="3544468"/>
                </a:lnTo>
                <a:lnTo>
                  <a:pt x="4936071" y="3541725"/>
                </a:lnTo>
                <a:lnTo>
                  <a:pt x="3540937" y="3541725"/>
                </a:lnTo>
                <a:lnTo>
                  <a:pt x="3540937" y="2854325"/>
                </a:lnTo>
                <a:lnTo>
                  <a:pt x="4936071" y="2854325"/>
                </a:lnTo>
                <a:lnTo>
                  <a:pt x="4936071" y="2833382"/>
                </a:lnTo>
                <a:lnTo>
                  <a:pt x="3540937" y="2833382"/>
                </a:lnTo>
                <a:lnTo>
                  <a:pt x="3540937" y="2145969"/>
                </a:lnTo>
                <a:lnTo>
                  <a:pt x="4936071" y="2145969"/>
                </a:lnTo>
                <a:lnTo>
                  <a:pt x="4936071" y="2125027"/>
                </a:lnTo>
                <a:lnTo>
                  <a:pt x="3540937" y="2125027"/>
                </a:lnTo>
                <a:lnTo>
                  <a:pt x="3540937" y="1437627"/>
                </a:lnTo>
                <a:lnTo>
                  <a:pt x="4936071" y="1437627"/>
                </a:lnTo>
                <a:lnTo>
                  <a:pt x="4936071" y="1416697"/>
                </a:lnTo>
                <a:lnTo>
                  <a:pt x="3540937" y="1416697"/>
                </a:lnTo>
                <a:lnTo>
                  <a:pt x="3540937" y="729297"/>
                </a:lnTo>
                <a:lnTo>
                  <a:pt x="4936071" y="729297"/>
                </a:lnTo>
                <a:lnTo>
                  <a:pt x="4936071" y="708355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936083" y="7764074"/>
            <a:ext cx="7080884" cy="3544570"/>
          </a:xfrm>
          <a:custGeom>
            <a:avLst/>
            <a:gdLst/>
            <a:ahLst/>
            <a:cxnLst/>
            <a:rect l="l" t="t" r="r" b="b"/>
            <a:pathLst>
              <a:path w="7080884" h="3544570">
                <a:moveTo>
                  <a:pt x="7080339" y="708342"/>
                </a:moveTo>
                <a:lnTo>
                  <a:pt x="728980" y="708342"/>
                </a:lnTo>
                <a:lnTo>
                  <a:pt x="728980" y="0"/>
                </a:lnTo>
                <a:lnTo>
                  <a:pt x="708037" y="0"/>
                </a:lnTo>
                <a:lnTo>
                  <a:pt x="708037" y="708342"/>
                </a:lnTo>
                <a:lnTo>
                  <a:pt x="0" y="708342"/>
                </a:lnTo>
                <a:lnTo>
                  <a:pt x="0" y="729284"/>
                </a:lnTo>
                <a:lnTo>
                  <a:pt x="708037" y="729284"/>
                </a:lnTo>
                <a:lnTo>
                  <a:pt x="708037" y="1416685"/>
                </a:lnTo>
                <a:lnTo>
                  <a:pt x="0" y="1416685"/>
                </a:lnTo>
                <a:lnTo>
                  <a:pt x="0" y="1437627"/>
                </a:lnTo>
                <a:lnTo>
                  <a:pt x="708037" y="1437627"/>
                </a:lnTo>
                <a:lnTo>
                  <a:pt x="708037" y="2125027"/>
                </a:lnTo>
                <a:lnTo>
                  <a:pt x="0" y="2125027"/>
                </a:lnTo>
                <a:lnTo>
                  <a:pt x="0" y="2145969"/>
                </a:lnTo>
                <a:lnTo>
                  <a:pt x="708037" y="2145969"/>
                </a:lnTo>
                <a:lnTo>
                  <a:pt x="708037" y="2833395"/>
                </a:lnTo>
                <a:lnTo>
                  <a:pt x="0" y="2833395"/>
                </a:lnTo>
                <a:lnTo>
                  <a:pt x="0" y="2854337"/>
                </a:lnTo>
                <a:lnTo>
                  <a:pt x="708037" y="2854337"/>
                </a:lnTo>
                <a:lnTo>
                  <a:pt x="708037" y="3541725"/>
                </a:lnTo>
                <a:lnTo>
                  <a:pt x="0" y="3541725"/>
                </a:lnTo>
                <a:lnTo>
                  <a:pt x="0" y="3544481"/>
                </a:lnTo>
                <a:lnTo>
                  <a:pt x="708037" y="3544481"/>
                </a:lnTo>
                <a:lnTo>
                  <a:pt x="728980" y="3544481"/>
                </a:lnTo>
                <a:lnTo>
                  <a:pt x="7080339" y="3544481"/>
                </a:lnTo>
                <a:lnTo>
                  <a:pt x="7080339" y="3541725"/>
                </a:lnTo>
                <a:lnTo>
                  <a:pt x="728980" y="3541725"/>
                </a:lnTo>
                <a:lnTo>
                  <a:pt x="728980" y="2854337"/>
                </a:lnTo>
                <a:lnTo>
                  <a:pt x="7080339" y="2854337"/>
                </a:lnTo>
                <a:lnTo>
                  <a:pt x="7080339" y="2833395"/>
                </a:lnTo>
                <a:lnTo>
                  <a:pt x="728980" y="2833395"/>
                </a:lnTo>
                <a:lnTo>
                  <a:pt x="728980" y="2145969"/>
                </a:lnTo>
                <a:lnTo>
                  <a:pt x="7080339" y="2145969"/>
                </a:lnTo>
                <a:lnTo>
                  <a:pt x="7080339" y="2125027"/>
                </a:lnTo>
                <a:lnTo>
                  <a:pt x="728980" y="2125027"/>
                </a:lnTo>
                <a:lnTo>
                  <a:pt x="728980" y="1437627"/>
                </a:lnTo>
                <a:lnTo>
                  <a:pt x="7080339" y="1437627"/>
                </a:lnTo>
                <a:lnTo>
                  <a:pt x="7080339" y="1416685"/>
                </a:lnTo>
                <a:lnTo>
                  <a:pt x="728980" y="1416685"/>
                </a:lnTo>
                <a:lnTo>
                  <a:pt x="728980" y="729284"/>
                </a:lnTo>
                <a:lnTo>
                  <a:pt x="7080339" y="729284"/>
                </a:lnTo>
                <a:lnTo>
                  <a:pt x="7080339" y="708342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80594"/>
            <a:ext cx="1270" cy="7084059"/>
          </a:xfrm>
          <a:custGeom>
            <a:avLst/>
            <a:gdLst/>
            <a:ahLst/>
            <a:cxnLst/>
            <a:rect l="l" t="t" r="r" b="b"/>
            <a:pathLst>
              <a:path w="1270" h="7084059">
                <a:moveTo>
                  <a:pt x="766" y="7083444"/>
                </a:moveTo>
                <a:lnTo>
                  <a:pt x="766" y="0"/>
                </a:lnTo>
                <a:lnTo>
                  <a:pt x="0" y="0"/>
                </a:lnTo>
                <a:lnTo>
                  <a:pt x="0" y="7083444"/>
                </a:lnTo>
                <a:lnTo>
                  <a:pt x="766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87867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395910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103952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811954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228008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36081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680598"/>
            <a:ext cx="4936490" cy="7104380"/>
          </a:xfrm>
          <a:custGeom>
            <a:avLst/>
            <a:gdLst/>
            <a:ahLst/>
            <a:cxnLst/>
            <a:rect l="l" t="t" r="r" b="b"/>
            <a:pathLst>
              <a:path w="4936490" h="7104380">
                <a:moveTo>
                  <a:pt x="4936071" y="4958423"/>
                </a:moveTo>
                <a:lnTo>
                  <a:pt x="3540937" y="4958423"/>
                </a:lnTo>
                <a:lnTo>
                  <a:pt x="3540937" y="0"/>
                </a:lnTo>
                <a:lnTo>
                  <a:pt x="3519995" y="0"/>
                </a:lnTo>
                <a:lnTo>
                  <a:pt x="3519995" y="4958423"/>
                </a:lnTo>
                <a:lnTo>
                  <a:pt x="0" y="4958423"/>
                </a:lnTo>
                <a:lnTo>
                  <a:pt x="0" y="4979365"/>
                </a:lnTo>
                <a:lnTo>
                  <a:pt x="3519995" y="4979365"/>
                </a:lnTo>
                <a:lnTo>
                  <a:pt x="3519995" y="5666752"/>
                </a:lnTo>
                <a:lnTo>
                  <a:pt x="0" y="5666752"/>
                </a:lnTo>
                <a:lnTo>
                  <a:pt x="0" y="5687695"/>
                </a:lnTo>
                <a:lnTo>
                  <a:pt x="3519995" y="5687695"/>
                </a:lnTo>
                <a:lnTo>
                  <a:pt x="3519995" y="6375095"/>
                </a:lnTo>
                <a:lnTo>
                  <a:pt x="0" y="6375095"/>
                </a:lnTo>
                <a:lnTo>
                  <a:pt x="0" y="6396037"/>
                </a:lnTo>
                <a:lnTo>
                  <a:pt x="3519995" y="6396037"/>
                </a:lnTo>
                <a:lnTo>
                  <a:pt x="3519995" y="7083438"/>
                </a:lnTo>
                <a:lnTo>
                  <a:pt x="0" y="7083438"/>
                </a:lnTo>
                <a:lnTo>
                  <a:pt x="0" y="7104380"/>
                </a:lnTo>
                <a:lnTo>
                  <a:pt x="4936071" y="7104380"/>
                </a:lnTo>
                <a:lnTo>
                  <a:pt x="4936071" y="7083438"/>
                </a:lnTo>
                <a:lnTo>
                  <a:pt x="3540937" y="7083438"/>
                </a:lnTo>
                <a:lnTo>
                  <a:pt x="3540937" y="6396037"/>
                </a:lnTo>
                <a:lnTo>
                  <a:pt x="4936071" y="6396037"/>
                </a:lnTo>
                <a:lnTo>
                  <a:pt x="4936071" y="6375095"/>
                </a:lnTo>
                <a:lnTo>
                  <a:pt x="3540937" y="6375095"/>
                </a:lnTo>
                <a:lnTo>
                  <a:pt x="3540937" y="5687695"/>
                </a:lnTo>
                <a:lnTo>
                  <a:pt x="4936071" y="5687695"/>
                </a:lnTo>
                <a:lnTo>
                  <a:pt x="4936071" y="5666752"/>
                </a:lnTo>
                <a:lnTo>
                  <a:pt x="3540937" y="5666752"/>
                </a:lnTo>
                <a:lnTo>
                  <a:pt x="3540937" y="4979365"/>
                </a:lnTo>
                <a:lnTo>
                  <a:pt x="4936071" y="4979365"/>
                </a:lnTo>
                <a:lnTo>
                  <a:pt x="4936071" y="4958423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936083" y="680598"/>
            <a:ext cx="7080884" cy="7105015"/>
          </a:xfrm>
          <a:custGeom>
            <a:avLst/>
            <a:gdLst/>
            <a:ahLst/>
            <a:cxnLst/>
            <a:rect l="l" t="t" r="r" b="b"/>
            <a:pathLst>
              <a:path w="7080884" h="7105015">
                <a:moveTo>
                  <a:pt x="7080339" y="4958423"/>
                </a:moveTo>
                <a:lnTo>
                  <a:pt x="728980" y="4958423"/>
                </a:lnTo>
                <a:lnTo>
                  <a:pt x="728980" y="0"/>
                </a:lnTo>
                <a:lnTo>
                  <a:pt x="708037" y="0"/>
                </a:lnTo>
                <a:lnTo>
                  <a:pt x="708037" y="4958423"/>
                </a:lnTo>
                <a:lnTo>
                  <a:pt x="0" y="4958423"/>
                </a:lnTo>
                <a:lnTo>
                  <a:pt x="0" y="4979365"/>
                </a:lnTo>
                <a:lnTo>
                  <a:pt x="708037" y="4979365"/>
                </a:lnTo>
                <a:lnTo>
                  <a:pt x="708037" y="5666752"/>
                </a:lnTo>
                <a:lnTo>
                  <a:pt x="0" y="5666752"/>
                </a:lnTo>
                <a:lnTo>
                  <a:pt x="0" y="5687695"/>
                </a:lnTo>
                <a:lnTo>
                  <a:pt x="708037" y="5687695"/>
                </a:lnTo>
                <a:lnTo>
                  <a:pt x="708037" y="6375095"/>
                </a:lnTo>
                <a:lnTo>
                  <a:pt x="0" y="6375095"/>
                </a:lnTo>
                <a:lnTo>
                  <a:pt x="0" y="6396037"/>
                </a:lnTo>
                <a:lnTo>
                  <a:pt x="708037" y="6396037"/>
                </a:lnTo>
                <a:lnTo>
                  <a:pt x="708037" y="7083450"/>
                </a:lnTo>
                <a:lnTo>
                  <a:pt x="0" y="7083450"/>
                </a:lnTo>
                <a:lnTo>
                  <a:pt x="0" y="7104393"/>
                </a:lnTo>
                <a:lnTo>
                  <a:pt x="7080339" y="7104393"/>
                </a:lnTo>
                <a:lnTo>
                  <a:pt x="7080339" y="7083450"/>
                </a:lnTo>
                <a:lnTo>
                  <a:pt x="728980" y="7083450"/>
                </a:lnTo>
                <a:lnTo>
                  <a:pt x="728980" y="6396037"/>
                </a:lnTo>
                <a:lnTo>
                  <a:pt x="7080339" y="6396037"/>
                </a:lnTo>
                <a:lnTo>
                  <a:pt x="7080339" y="6375095"/>
                </a:lnTo>
                <a:lnTo>
                  <a:pt x="728980" y="6375095"/>
                </a:lnTo>
                <a:lnTo>
                  <a:pt x="728980" y="5687695"/>
                </a:lnTo>
                <a:lnTo>
                  <a:pt x="7080339" y="5687695"/>
                </a:lnTo>
                <a:lnTo>
                  <a:pt x="7080339" y="5666752"/>
                </a:lnTo>
                <a:lnTo>
                  <a:pt x="728980" y="5666752"/>
                </a:lnTo>
                <a:lnTo>
                  <a:pt x="728980" y="4979365"/>
                </a:lnTo>
                <a:lnTo>
                  <a:pt x="7080339" y="4979365"/>
                </a:lnTo>
                <a:lnTo>
                  <a:pt x="7080339" y="4958423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482125" y="0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0" y="0"/>
                </a:moveTo>
                <a:lnTo>
                  <a:pt x="621973" y="0"/>
                </a:lnTo>
                <a:lnTo>
                  <a:pt x="621973" y="621970"/>
                </a:lnTo>
                <a:lnTo>
                  <a:pt x="0" y="621970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9476886" y="0"/>
            <a:ext cx="627380" cy="627380"/>
          </a:xfrm>
          <a:custGeom>
            <a:avLst/>
            <a:gdLst/>
            <a:ahLst/>
            <a:cxnLst/>
            <a:rect l="l" t="t" r="r" b="b"/>
            <a:pathLst>
              <a:path w="627380" h="627380">
                <a:moveTo>
                  <a:pt x="627202" y="616750"/>
                </a:moveTo>
                <a:lnTo>
                  <a:pt x="10464" y="616750"/>
                </a:lnTo>
                <a:lnTo>
                  <a:pt x="10464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27202" y="627380"/>
                </a:lnTo>
                <a:lnTo>
                  <a:pt x="627202" y="622300"/>
                </a:lnTo>
                <a:lnTo>
                  <a:pt x="10464" y="622300"/>
                </a:lnTo>
                <a:lnTo>
                  <a:pt x="10464" y="621982"/>
                </a:lnTo>
                <a:lnTo>
                  <a:pt x="627202" y="621982"/>
                </a:lnTo>
                <a:lnTo>
                  <a:pt x="627202" y="61675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8217233" y="0"/>
            <a:ext cx="632460" cy="622300"/>
          </a:xfrm>
          <a:custGeom>
            <a:avLst/>
            <a:gdLst/>
            <a:ahLst/>
            <a:cxnLst/>
            <a:rect l="l" t="t" r="r" b="b"/>
            <a:pathLst>
              <a:path w="632459" h="622300">
                <a:moveTo>
                  <a:pt x="0" y="0"/>
                </a:moveTo>
                <a:lnTo>
                  <a:pt x="632441" y="0"/>
                </a:lnTo>
                <a:lnTo>
                  <a:pt x="632441" y="621970"/>
                </a:lnTo>
                <a:lnTo>
                  <a:pt x="0" y="621970"/>
                </a:lnTo>
                <a:lnTo>
                  <a:pt x="0" y="0"/>
                </a:lnTo>
                <a:close/>
              </a:path>
            </a:pathLst>
          </a:custGeom>
          <a:solidFill>
            <a:srgbClr val="FBBC03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8211991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5257" y="0"/>
                </a:lnTo>
                <a:lnTo>
                  <a:pt x="5257" y="617220"/>
                </a:lnTo>
                <a:lnTo>
                  <a:pt x="5232" y="621982"/>
                </a:lnTo>
                <a:lnTo>
                  <a:pt x="0" y="621982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055037" y="0"/>
            <a:ext cx="632460" cy="622300"/>
          </a:xfrm>
          <a:custGeom>
            <a:avLst/>
            <a:gdLst/>
            <a:ahLst/>
            <a:cxnLst/>
            <a:rect l="l" t="t" r="r" b="b"/>
            <a:pathLst>
              <a:path w="632459" h="622300">
                <a:moveTo>
                  <a:pt x="0" y="0"/>
                </a:moveTo>
                <a:lnTo>
                  <a:pt x="632441" y="0"/>
                </a:lnTo>
                <a:lnTo>
                  <a:pt x="632441" y="621970"/>
                </a:lnTo>
                <a:lnTo>
                  <a:pt x="0" y="621970"/>
                </a:lnTo>
                <a:lnTo>
                  <a:pt x="0" y="0"/>
                </a:lnTo>
                <a:close/>
              </a:path>
            </a:pathLst>
          </a:custGeom>
          <a:solidFill>
            <a:srgbClr val="E94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049793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6952363" y="0"/>
            <a:ext cx="632460" cy="622300"/>
          </a:xfrm>
          <a:custGeom>
            <a:avLst/>
            <a:gdLst/>
            <a:ahLst/>
            <a:cxnLst/>
            <a:rect l="l" t="t" r="r" b="b"/>
            <a:pathLst>
              <a:path w="632459" h="622300">
                <a:moveTo>
                  <a:pt x="0" y="0"/>
                </a:moveTo>
                <a:lnTo>
                  <a:pt x="632441" y="0"/>
                </a:lnTo>
                <a:lnTo>
                  <a:pt x="632441" y="621970"/>
                </a:lnTo>
                <a:lnTo>
                  <a:pt x="0" y="621970"/>
                </a:lnTo>
                <a:lnTo>
                  <a:pt x="0" y="0"/>
                </a:lnTo>
                <a:close/>
              </a:path>
            </a:pathLst>
          </a:custGeom>
          <a:solidFill>
            <a:srgbClr val="FBBC03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947122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621982"/>
                </a:moveTo>
                <a:lnTo>
                  <a:pt x="637679" y="621982"/>
                </a:lnTo>
                <a:lnTo>
                  <a:pt x="637679" y="617220"/>
                </a:lnTo>
                <a:lnTo>
                  <a:pt x="637679" y="0"/>
                </a:ln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1982"/>
                </a:lnTo>
                <a:lnTo>
                  <a:pt x="5232" y="621982"/>
                </a:lnTo>
                <a:lnTo>
                  <a:pt x="5232" y="62230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2198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3784910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45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82125" y="621970"/>
            <a:ext cx="622300" cy="632460"/>
          </a:xfrm>
          <a:custGeom>
            <a:avLst/>
            <a:gdLst/>
            <a:ahLst/>
            <a:cxnLst/>
            <a:rect l="l" t="t" r="r" b="b"/>
            <a:pathLst>
              <a:path w="622300" h="632460">
                <a:moveTo>
                  <a:pt x="0" y="0"/>
                </a:moveTo>
                <a:lnTo>
                  <a:pt x="621973" y="0"/>
                </a:lnTo>
                <a:lnTo>
                  <a:pt x="621973" y="632441"/>
                </a:lnTo>
                <a:lnTo>
                  <a:pt x="0" y="632441"/>
                </a:lnTo>
                <a:lnTo>
                  <a:pt x="0" y="0"/>
                </a:lnTo>
                <a:close/>
              </a:path>
            </a:pathLst>
          </a:custGeom>
          <a:solidFill>
            <a:srgbClr val="E9423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9476886" y="617187"/>
            <a:ext cx="627380" cy="642620"/>
          </a:xfrm>
          <a:custGeom>
            <a:avLst/>
            <a:gdLst/>
            <a:ahLst/>
            <a:cxnLst/>
            <a:rect l="l" t="t" r="r" b="b"/>
            <a:pathLst>
              <a:path w="627380" h="642619">
                <a:moveTo>
                  <a:pt x="627202" y="0"/>
                </a:moveTo>
                <a:lnTo>
                  <a:pt x="5232" y="0"/>
                </a:lnTo>
                <a:lnTo>
                  <a:pt x="0" y="0"/>
                </a:lnTo>
                <a:lnTo>
                  <a:pt x="0" y="10160"/>
                </a:lnTo>
                <a:lnTo>
                  <a:pt x="0" y="632460"/>
                </a:lnTo>
                <a:lnTo>
                  <a:pt x="0" y="642620"/>
                </a:lnTo>
                <a:lnTo>
                  <a:pt x="5232" y="642620"/>
                </a:lnTo>
                <a:lnTo>
                  <a:pt x="5232" y="637235"/>
                </a:lnTo>
                <a:lnTo>
                  <a:pt x="10464" y="637235"/>
                </a:lnTo>
                <a:lnTo>
                  <a:pt x="627202" y="637235"/>
                </a:lnTo>
                <a:lnTo>
                  <a:pt x="627202" y="631990"/>
                </a:lnTo>
                <a:lnTo>
                  <a:pt x="10464" y="631990"/>
                </a:lnTo>
                <a:lnTo>
                  <a:pt x="10464" y="10160"/>
                </a:lnTo>
                <a:lnTo>
                  <a:pt x="10464" y="10020"/>
                </a:lnTo>
                <a:lnTo>
                  <a:pt x="627202" y="10020"/>
                </a:lnTo>
                <a:lnTo>
                  <a:pt x="627202" y="5080"/>
                </a:lnTo>
                <a:lnTo>
                  <a:pt x="627202" y="4787"/>
                </a:lnTo>
                <a:lnTo>
                  <a:pt x="62720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8211990" y="621975"/>
            <a:ext cx="10795" cy="638175"/>
          </a:xfrm>
          <a:custGeom>
            <a:avLst/>
            <a:gdLst/>
            <a:ahLst/>
            <a:cxnLst/>
            <a:rect l="l" t="t" r="r" b="b"/>
            <a:pathLst>
              <a:path w="10794" h="638175">
                <a:moveTo>
                  <a:pt x="10477" y="5372"/>
                </a:moveTo>
                <a:lnTo>
                  <a:pt x="5232" y="5372"/>
                </a:lnTo>
                <a:lnTo>
                  <a:pt x="5232" y="0"/>
                </a:lnTo>
                <a:lnTo>
                  <a:pt x="0" y="0"/>
                </a:lnTo>
                <a:lnTo>
                  <a:pt x="0" y="5372"/>
                </a:lnTo>
                <a:lnTo>
                  <a:pt x="0" y="627672"/>
                </a:lnTo>
                <a:lnTo>
                  <a:pt x="0" y="637832"/>
                </a:lnTo>
                <a:lnTo>
                  <a:pt x="5232" y="637832"/>
                </a:lnTo>
                <a:lnTo>
                  <a:pt x="5232" y="632447"/>
                </a:lnTo>
                <a:lnTo>
                  <a:pt x="10477" y="632447"/>
                </a:lnTo>
                <a:lnTo>
                  <a:pt x="10477" y="627672"/>
                </a:lnTo>
                <a:lnTo>
                  <a:pt x="10477" y="537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8217224" y="616743"/>
            <a:ext cx="638175" cy="643255"/>
          </a:xfrm>
          <a:custGeom>
            <a:avLst/>
            <a:gdLst/>
            <a:ahLst/>
            <a:cxnLst/>
            <a:rect l="l" t="t" r="r" b="b"/>
            <a:pathLst>
              <a:path w="638175" h="643255">
                <a:moveTo>
                  <a:pt x="637679" y="0"/>
                </a:moveTo>
                <a:lnTo>
                  <a:pt x="632447" y="0"/>
                </a:lnTo>
                <a:lnTo>
                  <a:pt x="632447" y="444"/>
                </a:lnTo>
                <a:lnTo>
                  <a:pt x="0" y="444"/>
                </a:lnTo>
                <a:lnTo>
                  <a:pt x="0" y="5524"/>
                </a:lnTo>
                <a:lnTo>
                  <a:pt x="0" y="10604"/>
                </a:lnTo>
                <a:lnTo>
                  <a:pt x="5245" y="10604"/>
                </a:lnTo>
                <a:lnTo>
                  <a:pt x="5245" y="10464"/>
                </a:lnTo>
                <a:lnTo>
                  <a:pt x="627214" y="10464"/>
                </a:lnTo>
                <a:lnTo>
                  <a:pt x="627214" y="10604"/>
                </a:lnTo>
                <a:lnTo>
                  <a:pt x="627214" y="632434"/>
                </a:lnTo>
                <a:lnTo>
                  <a:pt x="5245" y="632434"/>
                </a:lnTo>
                <a:lnTo>
                  <a:pt x="5245" y="637679"/>
                </a:lnTo>
                <a:lnTo>
                  <a:pt x="627214" y="637679"/>
                </a:lnTo>
                <a:lnTo>
                  <a:pt x="632447" y="637679"/>
                </a:lnTo>
                <a:lnTo>
                  <a:pt x="632447" y="642912"/>
                </a:lnTo>
                <a:lnTo>
                  <a:pt x="637679" y="642912"/>
                </a:lnTo>
                <a:lnTo>
                  <a:pt x="637679" y="632904"/>
                </a:lnTo>
                <a:lnTo>
                  <a:pt x="637679" y="632434"/>
                </a:lnTo>
                <a:lnTo>
                  <a:pt x="637679" y="10604"/>
                </a:lnTo>
                <a:lnTo>
                  <a:pt x="632447" y="10604"/>
                </a:lnTo>
                <a:lnTo>
                  <a:pt x="632447" y="10464"/>
                </a:lnTo>
                <a:lnTo>
                  <a:pt x="637679" y="10464"/>
                </a:lnTo>
                <a:lnTo>
                  <a:pt x="6376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5055037" y="621970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632441" y="0"/>
                </a:moveTo>
                <a:lnTo>
                  <a:pt x="0" y="0"/>
                </a:lnTo>
                <a:lnTo>
                  <a:pt x="0" y="632441"/>
                </a:lnTo>
                <a:lnTo>
                  <a:pt x="632441" y="632441"/>
                </a:lnTo>
                <a:lnTo>
                  <a:pt x="632441" y="0"/>
                </a:lnTo>
                <a:close/>
              </a:path>
            </a:pathLst>
          </a:custGeom>
          <a:solidFill>
            <a:srgbClr val="E9423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5049793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44"/>
                </a:lnTo>
                <a:lnTo>
                  <a:pt x="632447" y="444"/>
                </a:lnTo>
                <a:lnTo>
                  <a:pt x="632447" y="637984"/>
                </a:lnTo>
                <a:lnTo>
                  <a:pt x="10477" y="637984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34"/>
                </a:lnTo>
                <a:lnTo>
                  <a:pt x="10477" y="632434"/>
                </a:lnTo>
                <a:lnTo>
                  <a:pt x="10477" y="10604"/>
                </a:lnTo>
                <a:lnTo>
                  <a:pt x="10477" y="10464"/>
                </a:lnTo>
                <a:lnTo>
                  <a:pt x="632447" y="10464"/>
                </a:lnTo>
                <a:lnTo>
                  <a:pt x="632447" y="444"/>
                </a:lnTo>
                <a:lnTo>
                  <a:pt x="5232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32" y="643064"/>
                </a:lnTo>
                <a:lnTo>
                  <a:pt x="637679" y="643064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04"/>
                </a:lnTo>
                <a:lnTo>
                  <a:pt x="642912" y="632434"/>
                </a:lnTo>
                <a:lnTo>
                  <a:pt x="642912" y="10604"/>
                </a:lnTo>
                <a:lnTo>
                  <a:pt x="637679" y="10604"/>
                </a:lnTo>
                <a:lnTo>
                  <a:pt x="637679" y="10464"/>
                </a:lnTo>
                <a:lnTo>
                  <a:pt x="642912" y="10464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6952363" y="621970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632441" y="0"/>
                </a:moveTo>
                <a:lnTo>
                  <a:pt x="0" y="0"/>
                </a:lnTo>
                <a:lnTo>
                  <a:pt x="0" y="632441"/>
                </a:lnTo>
                <a:lnTo>
                  <a:pt x="632441" y="632441"/>
                </a:lnTo>
                <a:lnTo>
                  <a:pt x="632441" y="0"/>
                </a:lnTo>
                <a:close/>
              </a:path>
            </a:pathLst>
          </a:custGeom>
          <a:solidFill>
            <a:srgbClr val="4285F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6947122" y="617187"/>
            <a:ext cx="643255" cy="642620"/>
          </a:xfrm>
          <a:custGeom>
            <a:avLst/>
            <a:gdLst/>
            <a:ahLst/>
            <a:cxnLst/>
            <a:rect l="l" t="t" r="r" b="b"/>
            <a:pathLst>
              <a:path w="643255" h="642619">
                <a:moveTo>
                  <a:pt x="642912" y="4787"/>
                </a:moveTo>
                <a:lnTo>
                  <a:pt x="637679" y="4787"/>
                </a:lnTo>
                <a:lnTo>
                  <a:pt x="637679" y="0"/>
                </a:lnTo>
                <a:lnTo>
                  <a:pt x="632447" y="0"/>
                </a:lnTo>
                <a:lnTo>
                  <a:pt x="632447" y="637540"/>
                </a:lnTo>
                <a:lnTo>
                  <a:pt x="10477" y="637540"/>
                </a:lnTo>
                <a:lnTo>
                  <a:pt x="10477" y="637235"/>
                </a:lnTo>
                <a:lnTo>
                  <a:pt x="632447" y="637235"/>
                </a:lnTo>
                <a:lnTo>
                  <a:pt x="632447" y="631990"/>
                </a:lnTo>
                <a:lnTo>
                  <a:pt x="10477" y="631990"/>
                </a:lnTo>
                <a:lnTo>
                  <a:pt x="10477" y="10160"/>
                </a:lnTo>
                <a:lnTo>
                  <a:pt x="10477" y="10020"/>
                </a:lnTo>
                <a:lnTo>
                  <a:pt x="632447" y="10020"/>
                </a:lnTo>
                <a:lnTo>
                  <a:pt x="632447" y="0"/>
                </a:lnTo>
                <a:lnTo>
                  <a:pt x="5232" y="0"/>
                </a:lnTo>
                <a:lnTo>
                  <a:pt x="0" y="0"/>
                </a:lnTo>
                <a:lnTo>
                  <a:pt x="0" y="4787"/>
                </a:lnTo>
                <a:lnTo>
                  <a:pt x="5232" y="4787"/>
                </a:lnTo>
                <a:lnTo>
                  <a:pt x="5232" y="5080"/>
                </a:lnTo>
                <a:lnTo>
                  <a:pt x="5232" y="10160"/>
                </a:lnTo>
                <a:lnTo>
                  <a:pt x="5232" y="632460"/>
                </a:lnTo>
                <a:lnTo>
                  <a:pt x="5232" y="637235"/>
                </a:lnTo>
                <a:lnTo>
                  <a:pt x="0" y="637235"/>
                </a:lnTo>
                <a:lnTo>
                  <a:pt x="0" y="642620"/>
                </a:lnTo>
                <a:lnTo>
                  <a:pt x="5232" y="642620"/>
                </a:lnTo>
                <a:lnTo>
                  <a:pt x="637679" y="642620"/>
                </a:lnTo>
                <a:lnTo>
                  <a:pt x="637679" y="642467"/>
                </a:lnTo>
                <a:lnTo>
                  <a:pt x="642912" y="642467"/>
                </a:lnTo>
                <a:lnTo>
                  <a:pt x="642912" y="632460"/>
                </a:lnTo>
                <a:lnTo>
                  <a:pt x="642912" y="631990"/>
                </a:lnTo>
                <a:lnTo>
                  <a:pt x="642912" y="10160"/>
                </a:lnTo>
                <a:lnTo>
                  <a:pt x="637679" y="10160"/>
                </a:lnTo>
                <a:lnTo>
                  <a:pt x="637679" y="10020"/>
                </a:lnTo>
                <a:lnTo>
                  <a:pt x="642912" y="10020"/>
                </a:lnTo>
                <a:lnTo>
                  <a:pt x="642912" y="478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8849678" y="621970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632441" y="0"/>
                </a:moveTo>
                <a:lnTo>
                  <a:pt x="0" y="0"/>
                </a:lnTo>
                <a:lnTo>
                  <a:pt x="0" y="632441"/>
                </a:lnTo>
                <a:lnTo>
                  <a:pt x="632441" y="632441"/>
                </a:lnTo>
                <a:lnTo>
                  <a:pt x="632441" y="0"/>
                </a:lnTo>
                <a:close/>
              </a:path>
            </a:pathLst>
          </a:custGeom>
          <a:solidFill>
            <a:srgbClr val="4285F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8844437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44"/>
                </a:lnTo>
                <a:lnTo>
                  <a:pt x="632447" y="444"/>
                </a:lnTo>
                <a:lnTo>
                  <a:pt x="632447" y="637984"/>
                </a:lnTo>
                <a:lnTo>
                  <a:pt x="10464" y="637984"/>
                </a:lnTo>
                <a:lnTo>
                  <a:pt x="10464" y="637679"/>
                </a:lnTo>
                <a:lnTo>
                  <a:pt x="632447" y="637679"/>
                </a:lnTo>
                <a:lnTo>
                  <a:pt x="632447" y="632434"/>
                </a:lnTo>
                <a:lnTo>
                  <a:pt x="10464" y="632434"/>
                </a:lnTo>
                <a:lnTo>
                  <a:pt x="10464" y="10604"/>
                </a:lnTo>
                <a:lnTo>
                  <a:pt x="10464" y="10464"/>
                </a:lnTo>
                <a:lnTo>
                  <a:pt x="632447" y="10464"/>
                </a:lnTo>
                <a:lnTo>
                  <a:pt x="632447" y="444"/>
                </a:lnTo>
                <a:lnTo>
                  <a:pt x="5232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37679"/>
                </a:lnTo>
                <a:lnTo>
                  <a:pt x="5232" y="637679"/>
                </a:lnTo>
                <a:lnTo>
                  <a:pt x="5232" y="637984"/>
                </a:lnTo>
                <a:lnTo>
                  <a:pt x="5232" y="643064"/>
                </a:lnTo>
                <a:lnTo>
                  <a:pt x="637679" y="643064"/>
                </a:lnTo>
                <a:lnTo>
                  <a:pt x="637679" y="637984"/>
                </a:lnTo>
                <a:lnTo>
                  <a:pt x="637679" y="637679"/>
                </a:lnTo>
                <a:lnTo>
                  <a:pt x="642912" y="637679"/>
                </a:lnTo>
                <a:lnTo>
                  <a:pt x="642912" y="632904"/>
                </a:lnTo>
                <a:lnTo>
                  <a:pt x="642912" y="632434"/>
                </a:lnTo>
                <a:lnTo>
                  <a:pt x="642912" y="10604"/>
                </a:lnTo>
                <a:lnTo>
                  <a:pt x="637679" y="10604"/>
                </a:lnTo>
                <a:lnTo>
                  <a:pt x="637679" y="10464"/>
                </a:lnTo>
                <a:lnTo>
                  <a:pt x="642912" y="10464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5682239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44"/>
                </a:lnTo>
                <a:lnTo>
                  <a:pt x="632447" y="444"/>
                </a:lnTo>
                <a:lnTo>
                  <a:pt x="632447" y="637984"/>
                </a:lnTo>
                <a:lnTo>
                  <a:pt x="10477" y="637984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34"/>
                </a:lnTo>
                <a:lnTo>
                  <a:pt x="10477" y="632434"/>
                </a:lnTo>
                <a:lnTo>
                  <a:pt x="10477" y="10604"/>
                </a:lnTo>
                <a:lnTo>
                  <a:pt x="10477" y="10464"/>
                </a:lnTo>
                <a:lnTo>
                  <a:pt x="632447" y="10464"/>
                </a:lnTo>
                <a:lnTo>
                  <a:pt x="632447" y="444"/>
                </a:lnTo>
                <a:lnTo>
                  <a:pt x="5232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32" y="643064"/>
                </a:lnTo>
                <a:lnTo>
                  <a:pt x="637679" y="643064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7679"/>
                </a:lnTo>
                <a:lnTo>
                  <a:pt x="637679" y="637679"/>
                </a:lnTo>
                <a:lnTo>
                  <a:pt x="637679" y="632904"/>
                </a:lnTo>
                <a:lnTo>
                  <a:pt x="637667" y="10604"/>
                </a:lnTo>
                <a:lnTo>
                  <a:pt x="637679" y="5524"/>
                </a:lnTo>
                <a:lnTo>
                  <a:pt x="637679" y="5232"/>
                </a:lnTo>
                <a:lnTo>
                  <a:pt x="642912" y="5232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7579568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5232"/>
                </a:lnTo>
                <a:lnTo>
                  <a:pt x="632434" y="5232"/>
                </a:lnTo>
                <a:lnTo>
                  <a:pt x="632434" y="637984"/>
                </a:lnTo>
                <a:lnTo>
                  <a:pt x="10464" y="637984"/>
                </a:lnTo>
                <a:lnTo>
                  <a:pt x="10464" y="637679"/>
                </a:lnTo>
                <a:lnTo>
                  <a:pt x="632434" y="637679"/>
                </a:lnTo>
                <a:lnTo>
                  <a:pt x="632434" y="632434"/>
                </a:lnTo>
                <a:lnTo>
                  <a:pt x="10464" y="632434"/>
                </a:lnTo>
                <a:lnTo>
                  <a:pt x="10464" y="10604"/>
                </a:lnTo>
                <a:lnTo>
                  <a:pt x="10464" y="10464"/>
                </a:lnTo>
                <a:lnTo>
                  <a:pt x="632434" y="10464"/>
                </a:lnTo>
                <a:lnTo>
                  <a:pt x="632434" y="5232"/>
                </a:lnTo>
                <a:lnTo>
                  <a:pt x="10464" y="5232"/>
                </a:lnTo>
                <a:lnTo>
                  <a:pt x="5232" y="5232"/>
                </a:lnTo>
                <a:lnTo>
                  <a:pt x="5232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32" y="643064"/>
                </a:lnTo>
                <a:lnTo>
                  <a:pt x="637679" y="643064"/>
                </a:lnTo>
                <a:lnTo>
                  <a:pt x="637679" y="637984"/>
                </a:lnTo>
                <a:lnTo>
                  <a:pt x="637679" y="637679"/>
                </a:lnTo>
                <a:lnTo>
                  <a:pt x="642912" y="637679"/>
                </a:lnTo>
                <a:lnTo>
                  <a:pt x="642912" y="632904"/>
                </a:lnTo>
                <a:lnTo>
                  <a:pt x="642912" y="632434"/>
                </a:lnTo>
                <a:lnTo>
                  <a:pt x="642912" y="10604"/>
                </a:lnTo>
                <a:lnTo>
                  <a:pt x="637679" y="10604"/>
                </a:lnTo>
                <a:lnTo>
                  <a:pt x="637679" y="10464"/>
                </a:lnTo>
                <a:lnTo>
                  <a:pt x="642912" y="10464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4417344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44"/>
                </a:lnTo>
                <a:lnTo>
                  <a:pt x="632447" y="444"/>
                </a:lnTo>
                <a:lnTo>
                  <a:pt x="632447" y="637984"/>
                </a:lnTo>
                <a:lnTo>
                  <a:pt x="10477" y="637984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34"/>
                </a:lnTo>
                <a:lnTo>
                  <a:pt x="10477" y="632434"/>
                </a:lnTo>
                <a:lnTo>
                  <a:pt x="10477" y="10604"/>
                </a:lnTo>
                <a:lnTo>
                  <a:pt x="10477" y="10464"/>
                </a:lnTo>
                <a:lnTo>
                  <a:pt x="632447" y="10464"/>
                </a:lnTo>
                <a:lnTo>
                  <a:pt x="632447" y="444"/>
                </a:lnTo>
                <a:lnTo>
                  <a:pt x="5245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45" y="643064"/>
                </a:lnTo>
                <a:lnTo>
                  <a:pt x="637679" y="643064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04"/>
                </a:lnTo>
                <a:lnTo>
                  <a:pt x="642912" y="632434"/>
                </a:lnTo>
                <a:lnTo>
                  <a:pt x="642912" y="10604"/>
                </a:lnTo>
                <a:lnTo>
                  <a:pt x="637679" y="10604"/>
                </a:lnTo>
                <a:lnTo>
                  <a:pt x="637679" y="10464"/>
                </a:lnTo>
                <a:lnTo>
                  <a:pt x="642912" y="10464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6319918" y="621970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632441" y="0"/>
                </a:moveTo>
                <a:lnTo>
                  <a:pt x="0" y="0"/>
                </a:lnTo>
                <a:lnTo>
                  <a:pt x="0" y="632441"/>
                </a:lnTo>
                <a:lnTo>
                  <a:pt x="632441" y="632441"/>
                </a:lnTo>
                <a:lnTo>
                  <a:pt x="632441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6314675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44"/>
                </a:lnTo>
                <a:lnTo>
                  <a:pt x="632447" y="444"/>
                </a:lnTo>
                <a:lnTo>
                  <a:pt x="632447" y="637984"/>
                </a:lnTo>
                <a:lnTo>
                  <a:pt x="10477" y="637984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34"/>
                </a:lnTo>
                <a:lnTo>
                  <a:pt x="10477" y="632434"/>
                </a:lnTo>
                <a:lnTo>
                  <a:pt x="10477" y="10604"/>
                </a:lnTo>
                <a:lnTo>
                  <a:pt x="10477" y="10464"/>
                </a:lnTo>
                <a:lnTo>
                  <a:pt x="632447" y="10464"/>
                </a:lnTo>
                <a:lnTo>
                  <a:pt x="632447" y="444"/>
                </a:lnTo>
                <a:lnTo>
                  <a:pt x="5232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32" y="643064"/>
                </a:lnTo>
                <a:lnTo>
                  <a:pt x="637679" y="643064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04"/>
                </a:lnTo>
                <a:lnTo>
                  <a:pt x="642912" y="632434"/>
                </a:lnTo>
                <a:lnTo>
                  <a:pt x="642912" y="10604"/>
                </a:lnTo>
                <a:lnTo>
                  <a:pt x="637679" y="10604"/>
                </a:lnTo>
                <a:lnTo>
                  <a:pt x="637679" y="10464"/>
                </a:lnTo>
                <a:lnTo>
                  <a:pt x="642912" y="10464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8844438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64" y="622300"/>
                </a:lnTo>
                <a:lnTo>
                  <a:pt x="10464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64" y="616750"/>
                </a:lnTo>
                <a:lnTo>
                  <a:pt x="10464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5687482" y="0"/>
            <a:ext cx="632460" cy="622300"/>
          </a:xfrm>
          <a:custGeom>
            <a:avLst/>
            <a:gdLst/>
            <a:ahLst/>
            <a:cxnLst/>
            <a:rect l="l" t="t" r="r" b="b"/>
            <a:pathLst>
              <a:path w="632459" h="622300">
                <a:moveTo>
                  <a:pt x="0" y="0"/>
                </a:moveTo>
                <a:lnTo>
                  <a:pt x="632441" y="0"/>
                </a:lnTo>
                <a:lnTo>
                  <a:pt x="632441" y="621970"/>
                </a:lnTo>
                <a:lnTo>
                  <a:pt x="0" y="621970"/>
                </a:lnTo>
                <a:lnTo>
                  <a:pt x="0" y="0"/>
                </a:lnTo>
                <a:close/>
              </a:path>
            </a:pathLst>
          </a:custGeom>
          <a:solidFill>
            <a:srgbClr val="E9423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5682240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7584808" y="0"/>
            <a:ext cx="632460" cy="622300"/>
          </a:xfrm>
          <a:custGeom>
            <a:avLst/>
            <a:gdLst/>
            <a:ahLst/>
            <a:cxnLst/>
            <a:rect l="l" t="t" r="r" b="b"/>
            <a:pathLst>
              <a:path w="632459" h="622300">
                <a:moveTo>
                  <a:pt x="0" y="0"/>
                </a:moveTo>
                <a:lnTo>
                  <a:pt x="632441" y="0"/>
                </a:lnTo>
                <a:lnTo>
                  <a:pt x="632441" y="621970"/>
                </a:lnTo>
                <a:lnTo>
                  <a:pt x="0" y="621970"/>
                </a:lnTo>
                <a:lnTo>
                  <a:pt x="0" y="0"/>
                </a:lnTo>
                <a:close/>
              </a:path>
            </a:pathLst>
          </a:custGeom>
          <a:solidFill>
            <a:srgbClr val="FBB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7579569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34" y="0"/>
                </a:lnTo>
                <a:lnTo>
                  <a:pt x="632434" y="616750"/>
                </a:lnTo>
                <a:lnTo>
                  <a:pt x="632434" y="621982"/>
                </a:lnTo>
                <a:lnTo>
                  <a:pt x="632434" y="622300"/>
                </a:lnTo>
                <a:lnTo>
                  <a:pt x="10464" y="622300"/>
                </a:lnTo>
                <a:lnTo>
                  <a:pt x="10464" y="621982"/>
                </a:lnTo>
                <a:lnTo>
                  <a:pt x="632434" y="621982"/>
                </a:lnTo>
                <a:lnTo>
                  <a:pt x="632434" y="616750"/>
                </a:lnTo>
                <a:lnTo>
                  <a:pt x="10464" y="616750"/>
                </a:lnTo>
                <a:lnTo>
                  <a:pt x="10464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4417344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45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6314675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3152463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45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9482125" y="1254411"/>
            <a:ext cx="622300" cy="632460"/>
          </a:xfrm>
          <a:custGeom>
            <a:avLst/>
            <a:gdLst/>
            <a:ahLst/>
            <a:cxnLst/>
            <a:rect l="l" t="t" r="r" b="b"/>
            <a:pathLst>
              <a:path w="622300" h="632460">
                <a:moveTo>
                  <a:pt x="0" y="0"/>
                </a:moveTo>
                <a:lnTo>
                  <a:pt x="621973" y="0"/>
                </a:lnTo>
                <a:lnTo>
                  <a:pt x="621973" y="632441"/>
                </a:lnTo>
                <a:lnTo>
                  <a:pt x="0" y="632441"/>
                </a:lnTo>
                <a:lnTo>
                  <a:pt x="0" y="0"/>
                </a:lnTo>
                <a:close/>
              </a:path>
            </a:pathLst>
          </a:custGeom>
          <a:solidFill>
            <a:srgbClr val="E94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9476886" y="1249635"/>
            <a:ext cx="627380" cy="642620"/>
          </a:xfrm>
          <a:custGeom>
            <a:avLst/>
            <a:gdLst/>
            <a:ahLst/>
            <a:cxnLst/>
            <a:rect l="l" t="t" r="r" b="b"/>
            <a:pathLst>
              <a:path w="627380" h="642619">
                <a:moveTo>
                  <a:pt x="627202" y="0"/>
                </a:moveTo>
                <a:lnTo>
                  <a:pt x="5232" y="0"/>
                </a:lnTo>
                <a:lnTo>
                  <a:pt x="0" y="0"/>
                </a:lnTo>
                <a:lnTo>
                  <a:pt x="0" y="10160"/>
                </a:lnTo>
                <a:lnTo>
                  <a:pt x="0" y="632460"/>
                </a:lnTo>
                <a:lnTo>
                  <a:pt x="0" y="642620"/>
                </a:lnTo>
                <a:lnTo>
                  <a:pt x="5232" y="642620"/>
                </a:lnTo>
                <a:lnTo>
                  <a:pt x="627202" y="642620"/>
                </a:lnTo>
                <a:lnTo>
                  <a:pt x="627202" y="637540"/>
                </a:lnTo>
                <a:lnTo>
                  <a:pt x="10464" y="637540"/>
                </a:lnTo>
                <a:lnTo>
                  <a:pt x="10464" y="637222"/>
                </a:lnTo>
                <a:lnTo>
                  <a:pt x="627202" y="637222"/>
                </a:lnTo>
                <a:lnTo>
                  <a:pt x="627202" y="631990"/>
                </a:lnTo>
                <a:lnTo>
                  <a:pt x="10464" y="631990"/>
                </a:lnTo>
                <a:lnTo>
                  <a:pt x="10464" y="10160"/>
                </a:lnTo>
                <a:lnTo>
                  <a:pt x="10464" y="10020"/>
                </a:lnTo>
                <a:lnTo>
                  <a:pt x="627202" y="10020"/>
                </a:lnTo>
                <a:lnTo>
                  <a:pt x="627202" y="5080"/>
                </a:lnTo>
                <a:lnTo>
                  <a:pt x="627202" y="4787"/>
                </a:lnTo>
                <a:lnTo>
                  <a:pt x="62720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8217233" y="1254411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632441" y="0"/>
                </a:moveTo>
                <a:lnTo>
                  <a:pt x="0" y="0"/>
                </a:lnTo>
                <a:lnTo>
                  <a:pt x="0" y="632441"/>
                </a:lnTo>
                <a:lnTo>
                  <a:pt x="632441" y="632441"/>
                </a:lnTo>
                <a:lnTo>
                  <a:pt x="632441" y="0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8211991" y="1249177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57"/>
                </a:lnTo>
                <a:lnTo>
                  <a:pt x="632447" y="457"/>
                </a:lnTo>
                <a:lnTo>
                  <a:pt x="632447" y="637997"/>
                </a:lnTo>
                <a:lnTo>
                  <a:pt x="10477" y="637997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47"/>
                </a:lnTo>
                <a:lnTo>
                  <a:pt x="10477" y="632447"/>
                </a:lnTo>
                <a:lnTo>
                  <a:pt x="10477" y="10617"/>
                </a:lnTo>
                <a:lnTo>
                  <a:pt x="10477" y="10477"/>
                </a:lnTo>
                <a:lnTo>
                  <a:pt x="632447" y="10477"/>
                </a:lnTo>
                <a:lnTo>
                  <a:pt x="632447" y="457"/>
                </a:lnTo>
                <a:lnTo>
                  <a:pt x="5232" y="457"/>
                </a:lnTo>
                <a:lnTo>
                  <a:pt x="0" y="457"/>
                </a:lnTo>
                <a:lnTo>
                  <a:pt x="0" y="10617"/>
                </a:lnTo>
                <a:lnTo>
                  <a:pt x="0" y="632917"/>
                </a:lnTo>
                <a:lnTo>
                  <a:pt x="0" y="643077"/>
                </a:lnTo>
                <a:lnTo>
                  <a:pt x="5232" y="643077"/>
                </a:lnTo>
                <a:lnTo>
                  <a:pt x="637679" y="643077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1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37679" y="10617"/>
                </a:lnTo>
                <a:lnTo>
                  <a:pt x="637679" y="10477"/>
                </a:lnTo>
                <a:lnTo>
                  <a:pt x="642912" y="10477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6947122" y="1249177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57"/>
                </a:lnTo>
                <a:lnTo>
                  <a:pt x="632447" y="457"/>
                </a:lnTo>
                <a:lnTo>
                  <a:pt x="632447" y="637997"/>
                </a:lnTo>
                <a:lnTo>
                  <a:pt x="10477" y="637997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47"/>
                </a:lnTo>
                <a:lnTo>
                  <a:pt x="10477" y="632447"/>
                </a:lnTo>
                <a:lnTo>
                  <a:pt x="10477" y="10617"/>
                </a:lnTo>
                <a:lnTo>
                  <a:pt x="10477" y="10477"/>
                </a:lnTo>
                <a:lnTo>
                  <a:pt x="632447" y="10477"/>
                </a:lnTo>
                <a:lnTo>
                  <a:pt x="632447" y="457"/>
                </a:lnTo>
                <a:lnTo>
                  <a:pt x="5232" y="457"/>
                </a:lnTo>
                <a:lnTo>
                  <a:pt x="0" y="457"/>
                </a:lnTo>
                <a:lnTo>
                  <a:pt x="0" y="10617"/>
                </a:lnTo>
                <a:lnTo>
                  <a:pt x="0" y="632917"/>
                </a:lnTo>
                <a:lnTo>
                  <a:pt x="0" y="643077"/>
                </a:lnTo>
                <a:lnTo>
                  <a:pt x="5232" y="643077"/>
                </a:lnTo>
                <a:lnTo>
                  <a:pt x="637679" y="643077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1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37679" y="10617"/>
                </a:lnTo>
                <a:lnTo>
                  <a:pt x="637679" y="10477"/>
                </a:lnTo>
                <a:lnTo>
                  <a:pt x="642912" y="10477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9482125" y="1886853"/>
            <a:ext cx="622300" cy="632460"/>
          </a:xfrm>
          <a:custGeom>
            <a:avLst/>
            <a:gdLst/>
            <a:ahLst/>
            <a:cxnLst/>
            <a:rect l="l" t="t" r="r" b="b"/>
            <a:pathLst>
              <a:path w="622300" h="632460">
                <a:moveTo>
                  <a:pt x="0" y="0"/>
                </a:moveTo>
                <a:lnTo>
                  <a:pt x="621973" y="0"/>
                </a:lnTo>
                <a:lnTo>
                  <a:pt x="621973" y="632441"/>
                </a:lnTo>
                <a:lnTo>
                  <a:pt x="0" y="632441"/>
                </a:lnTo>
                <a:lnTo>
                  <a:pt x="0" y="0"/>
                </a:lnTo>
                <a:close/>
              </a:path>
            </a:pathLst>
          </a:custGeom>
          <a:solidFill>
            <a:srgbClr val="E9423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9476886" y="1882069"/>
            <a:ext cx="627380" cy="642620"/>
          </a:xfrm>
          <a:custGeom>
            <a:avLst/>
            <a:gdLst/>
            <a:ahLst/>
            <a:cxnLst/>
            <a:rect l="l" t="t" r="r" b="b"/>
            <a:pathLst>
              <a:path w="627380" h="642619">
                <a:moveTo>
                  <a:pt x="627202" y="0"/>
                </a:moveTo>
                <a:lnTo>
                  <a:pt x="5232" y="0"/>
                </a:lnTo>
                <a:lnTo>
                  <a:pt x="0" y="0"/>
                </a:lnTo>
                <a:lnTo>
                  <a:pt x="0" y="10160"/>
                </a:lnTo>
                <a:lnTo>
                  <a:pt x="0" y="632460"/>
                </a:lnTo>
                <a:lnTo>
                  <a:pt x="0" y="642620"/>
                </a:lnTo>
                <a:lnTo>
                  <a:pt x="5232" y="642620"/>
                </a:lnTo>
                <a:lnTo>
                  <a:pt x="627202" y="642620"/>
                </a:lnTo>
                <a:lnTo>
                  <a:pt x="627202" y="637540"/>
                </a:lnTo>
                <a:lnTo>
                  <a:pt x="10464" y="637540"/>
                </a:lnTo>
                <a:lnTo>
                  <a:pt x="10464" y="637235"/>
                </a:lnTo>
                <a:lnTo>
                  <a:pt x="627202" y="637235"/>
                </a:lnTo>
                <a:lnTo>
                  <a:pt x="627202" y="631990"/>
                </a:lnTo>
                <a:lnTo>
                  <a:pt x="10464" y="631990"/>
                </a:lnTo>
                <a:lnTo>
                  <a:pt x="10464" y="10160"/>
                </a:lnTo>
                <a:lnTo>
                  <a:pt x="10464" y="10020"/>
                </a:lnTo>
                <a:lnTo>
                  <a:pt x="627202" y="10020"/>
                </a:lnTo>
                <a:lnTo>
                  <a:pt x="627202" y="5080"/>
                </a:lnTo>
                <a:lnTo>
                  <a:pt x="627202" y="4787"/>
                </a:lnTo>
                <a:lnTo>
                  <a:pt x="62720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9476885" y="2514517"/>
            <a:ext cx="627380" cy="642620"/>
          </a:xfrm>
          <a:custGeom>
            <a:avLst/>
            <a:gdLst/>
            <a:ahLst/>
            <a:cxnLst/>
            <a:rect l="l" t="t" r="r" b="b"/>
            <a:pathLst>
              <a:path w="627380" h="642619">
                <a:moveTo>
                  <a:pt x="627202" y="0"/>
                </a:moveTo>
                <a:lnTo>
                  <a:pt x="5232" y="0"/>
                </a:lnTo>
                <a:lnTo>
                  <a:pt x="0" y="0"/>
                </a:lnTo>
                <a:lnTo>
                  <a:pt x="0" y="10160"/>
                </a:lnTo>
                <a:lnTo>
                  <a:pt x="0" y="632460"/>
                </a:lnTo>
                <a:lnTo>
                  <a:pt x="0" y="642620"/>
                </a:lnTo>
                <a:lnTo>
                  <a:pt x="5232" y="642620"/>
                </a:lnTo>
                <a:lnTo>
                  <a:pt x="627202" y="642620"/>
                </a:lnTo>
                <a:lnTo>
                  <a:pt x="627202" y="637540"/>
                </a:lnTo>
                <a:lnTo>
                  <a:pt x="10464" y="637540"/>
                </a:lnTo>
                <a:lnTo>
                  <a:pt x="10464" y="637222"/>
                </a:lnTo>
                <a:lnTo>
                  <a:pt x="627202" y="637222"/>
                </a:lnTo>
                <a:lnTo>
                  <a:pt x="627202" y="631990"/>
                </a:lnTo>
                <a:lnTo>
                  <a:pt x="10464" y="631990"/>
                </a:lnTo>
                <a:lnTo>
                  <a:pt x="10464" y="10160"/>
                </a:lnTo>
                <a:lnTo>
                  <a:pt x="10464" y="10020"/>
                </a:lnTo>
                <a:lnTo>
                  <a:pt x="627202" y="10020"/>
                </a:lnTo>
                <a:lnTo>
                  <a:pt x="627202" y="5080"/>
                </a:lnTo>
                <a:lnTo>
                  <a:pt x="627202" y="4787"/>
                </a:lnTo>
                <a:lnTo>
                  <a:pt x="62720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8217233" y="1886853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632441" y="0"/>
                </a:moveTo>
                <a:lnTo>
                  <a:pt x="0" y="0"/>
                </a:lnTo>
                <a:lnTo>
                  <a:pt x="0" y="632441"/>
                </a:lnTo>
                <a:lnTo>
                  <a:pt x="632441" y="632441"/>
                </a:lnTo>
                <a:lnTo>
                  <a:pt x="632441" y="0"/>
                </a:lnTo>
                <a:close/>
              </a:path>
            </a:pathLst>
          </a:custGeom>
          <a:solidFill>
            <a:srgbClr val="34A852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8211991" y="1249177"/>
            <a:ext cx="1275715" cy="1275715"/>
          </a:xfrm>
          <a:custGeom>
            <a:avLst/>
            <a:gdLst/>
            <a:ahLst/>
            <a:cxnLst/>
            <a:rect l="l" t="t" r="r" b="b"/>
            <a:pathLst>
              <a:path w="1275715" h="1275714">
                <a:moveTo>
                  <a:pt x="1275359" y="0"/>
                </a:moveTo>
                <a:lnTo>
                  <a:pt x="1270127" y="0"/>
                </a:lnTo>
                <a:lnTo>
                  <a:pt x="1270127" y="457"/>
                </a:lnTo>
                <a:lnTo>
                  <a:pt x="1264894" y="457"/>
                </a:lnTo>
                <a:lnTo>
                  <a:pt x="1264894" y="1270431"/>
                </a:lnTo>
                <a:lnTo>
                  <a:pt x="642912" y="1270431"/>
                </a:lnTo>
                <a:lnTo>
                  <a:pt x="642912" y="1270127"/>
                </a:lnTo>
                <a:lnTo>
                  <a:pt x="1264894" y="1270127"/>
                </a:lnTo>
                <a:lnTo>
                  <a:pt x="1264894" y="1264881"/>
                </a:lnTo>
                <a:lnTo>
                  <a:pt x="642912" y="1264881"/>
                </a:lnTo>
                <a:lnTo>
                  <a:pt x="642912" y="643077"/>
                </a:lnTo>
                <a:lnTo>
                  <a:pt x="1264894" y="643077"/>
                </a:lnTo>
                <a:lnTo>
                  <a:pt x="1264894" y="63244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42912" y="10477"/>
                </a:lnTo>
                <a:lnTo>
                  <a:pt x="1264894" y="10477"/>
                </a:lnTo>
                <a:lnTo>
                  <a:pt x="1264894" y="457"/>
                </a:lnTo>
                <a:lnTo>
                  <a:pt x="637679" y="457"/>
                </a:lnTo>
                <a:lnTo>
                  <a:pt x="632447" y="457"/>
                </a:lnTo>
                <a:lnTo>
                  <a:pt x="632447" y="1270431"/>
                </a:lnTo>
                <a:lnTo>
                  <a:pt x="10477" y="1270431"/>
                </a:lnTo>
                <a:lnTo>
                  <a:pt x="10477" y="1270127"/>
                </a:lnTo>
                <a:lnTo>
                  <a:pt x="632447" y="1270127"/>
                </a:lnTo>
                <a:lnTo>
                  <a:pt x="632447" y="1264881"/>
                </a:lnTo>
                <a:lnTo>
                  <a:pt x="10477" y="1264881"/>
                </a:lnTo>
                <a:lnTo>
                  <a:pt x="10477" y="643051"/>
                </a:lnTo>
                <a:lnTo>
                  <a:pt x="10477" y="642912"/>
                </a:lnTo>
                <a:lnTo>
                  <a:pt x="632447" y="642912"/>
                </a:lnTo>
                <a:lnTo>
                  <a:pt x="632447" y="632891"/>
                </a:lnTo>
                <a:lnTo>
                  <a:pt x="5232" y="632891"/>
                </a:lnTo>
                <a:lnTo>
                  <a:pt x="0" y="632891"/>
                </a:lnTo>
                <a:lnTo>
                  <a:pt x="0" y="643051"/>
                </a:lnTo>
                <a:lnTo>
                  <a:pt x="0" y="1265351"/>
                </a:lnTo>
                <a:lnTo>
                  <a:pt x="0" y="1275511"/>
                </a:lnTo>
                <a:lnTo>
                  <a:pt x="5232" y="1275511"/>
                </a:lnTo>
                <a:lnTo>
                  <a:pt x="632447" y="1275511"/>
                </a:lnTo>
                <a:lnTo>
                  <a:pt x="637679" y="1275511"/>
                </a:lnTo>
                <a:lnTo>
                  <a:pt x="1270127" y="1275511"/>
                </a:lnTo>
                <a:lnTo>
                  <a:pt x="1270127" y="1275359"/>
                </a:lnTo>
                <a:lnTo>
                  <a:pt x="1275359" y="1275359"/>
                </a:lnTo>
                <a:lnTo>
                  <a:pt x="1275359" y="1265351"/>
                </a:lnTo>
                <a:lnTo>
                  <a:pt x="1275359" y="1264881"/>
                </a:lnTo>
                <a:lnTo>
                  <a:pt x="1275359" y="643051"/>
                </a:lnTo>
                <a:lnTo>
                  <a:pt x="1270127" y="643051"/>
                </a:lnTo>
                <a:lnTo>
                  <a:pt x="1270127" y="642912"/>
                </a:lnTo>
                <a:lnTo>
                  <a:pt x="1275359" y="642912"/>
                </a:lnTo>
                <a:lnTo>
                  <a:pt x="1275359" y="632917"/>
                </a:lnTo>
                <a:lnTo>
                  <a:pt x="1275359" y="632447"/>
                </a:lnTo>
                <a:lnTo>
                  <a:pt x="1275359" y="10617"/>
                </a:lnTo>
                <a:lnTo>
                  <a:pt x="1270127" y="10617"/>
                </a:lnTo>
                <a:lnTo>
                  <a:pt x="1270127" y="10477"/>
                </a:lnTo>
                <a:lnTo>
                  <a:pt x="1275359" y="10477"/>
                </a:lnTo>
                <a:lnTo>
                  <a:pt x="127535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7579568" y="1249177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57"/>
                </a:lnTo>
                <a:lnTo>
                  <a:pt x="632434" y="457"/>
                </a:lnTo>
                <a:lnTo>
                  <a:pt x="632434" y="637997"/>
                </a:lnTo>
                <a:lnTo>
                  <a:pt x="10464" y="637997"/>
                </a:lnTo>
                <a:lnTo>
                  <a:pt x="10464" y="637679"/>
                </a:lnTo>
                <a:lnTo>
                  <a:pt x="632434" y="637679"/>
                </a:lnTo>
                <a:lnTo>
                  <a:pt x="632434" y="632447"/>
                </a:lnTo>
                <a:lnTo>
                  <a:pt x="10464" y="632447"/>
                </a:lnTo>
                <a:lnTo>
                  <a:pt x="10464" y="10617"/>
                </a:lnTo>
                <a:lnTo>
                  <a:pt x="10464" y="10477"/>
                </a:lnTo>
                <a:lnTo>
                  <a:pt x="632434" y="10477"/>
                </a:lnTo>
                <a:lnTo>
                  <a:pt x="632434" y="457"/>
                </a:lnTo>
                <a:lnTo>
                  <a:pt x="5232" y="457"/>
                </a:lnTo>
                <a:lnTo>
                  <a:pt x="0" y="457"/>
                </a:lnTo>
                <a:lnTo>
                  <a:pt x="0" y="10617"/>
                </a:lnTo>
                <a:lnTo>
                  <a:pt x="0" y="632917"/>
                </a:lnTo>
                <a:lnTo>
                  <a:pt x="0" y="643077"/>
                </a:lnTo>
                <a:lnTo>
                  <a:pt x="5232" y="643077"/>
                </a:lnTo>
                <a:lnTo>
                  <a:pt x="637679" y="643077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1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37679" y="10617"/>
                </a:lnTo>
                <a:lnTo>
                  <a:pt x="637679" y="10477"/>
                </a:lnTo>
                <a:lnTo>
                  <a:pt x="642912" y="10477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6314675" y="1249177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57"/>
                </a:lnTo>
                <a:lnTo>
                  <a:pt x="632447" y="457"/>
                </a:lnTo>
                <a:lnTo>
                  <a:pt x="632447" y="637997"/>
                </a:lnTo>
                <a:lnTo>
                  <a:pt x="10477" y="637997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47"/>
                </a:lnTo>
                <a:lnTo>
                  <a:pt x="10477" y="632447"/>
                </a:lnTo>
                <a:lnTo>
                  <a:pt x="10477" y="10617"/>
                </a:lnTo>
                <a:lnTo>
                  <a:pt x="10477" y="10477"/>
                </a:lnTo>
                <a:lnTo>
                  <a:pt x="632447" y="10477"/>
                </a:lnTo>
                <a:lnTo>
                  <a:pt x="632447" y="457"/>
                </a:lnTo>
                <a:lnTo>
                  <a:pt x="5232" y="457"/>
                </a:lnTo>
                <a:lnTo>
                  <a:pt x="0" y="457"/>
                </a:lnTo>
                <a:lnTo>
                  <a:pt x="0" y="10617"/>
                </a:lnTo>
                <a:lnTo>
                  <a:pt x="0" y="632917"/>
                </a:lnTo>
                <a:lnTo>
                  <a:pt x="0" y="643077"/>
                </a:lnTo>
                <a:lnTo>
                  <a:pt x="5232" y="643077"/>
                </a:lnTo>
                <a:lnTo>
                  <a:pt x="637679" y="643077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1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37679" y="10617"/>
                </a:lnTo>
                <a:lnTo>
                  <a:pt x="637679" y="10477"/>
                </a:lnTo>
                <a:lnTo>
                  <a:pt x="642912" y="10477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" y="7743145"/>
            <a:ext cx="20955" cy="3565525"/>
          </a:xfrm>
          <a:custGeom>
            <a:avLst/>
            <a:gdLst/>
            <a:ahLst/>
            <a:cxnLst/>
            <a:rect l="l" t="t" r="r" b="b"/>
            <a:pathLst>
              <a:path w="20955" h="3565525">
                <a:moveTo>
                  <a:pt x="0" y="0"/>
                </a:moveTo>
                <a:lnTo>
                  <a:pt x="0" y="3565411"/>
                </a:lnTo>
                <a:lnTo>
                  <a:pt x="20941" y="3565411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811" y="7743145"/>
            <a:ext cx="20955" cy="3565525"/>
          </a:xfrm>
          <a:custGeom>
            <a:avLst/>
            <a:gdLst/>
            <a:ahLst/>
            <a:cxnLst/>
            <a:rect l="l" t="t" r="r" b="b"/>
            <a:pathLst>
              <a:path w="20954" h="3565525">
                <a:moveTo>
                  <a:pt x="0" y="0"/>
                </a:moveTo>
                <a:lnTo>
                  <a:pt x="0" y="3565411"/>
                </a:lnTo>
                <a:lnTo>
                  <a:pt x="20941" y="3565411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6853" y="7743145"/>
            <a:ext cx="20955" cy="3565525"/>
          </a:xfrm>
          <a:custGeom>
            <a:avLst/>
            <a:gdLst/>
            <a:ahLst/>
            <a:cxnLst/>
            <a:rect l="l" t="t" r="r" b="b"/>
            <a:pathLst>
              <a:path w="20955" h="3565525">
                <a:moveTo>
                  <a:pt x="0" y="0"/>
                </a:moveTo>
                <a:lnTo>
                  <a:pt x="0" y="3565411"/>
                </a:lnTo>
                <a:lnTo>
                  <a:pt x="20941" y="3565411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894" y="7743145"/>
            <a:ext cx="20955" cy="3565525"/>
          </a:xfrm>
          <a:custGeom>
            <a:avLst/>
            <a:gdLst/>
            <a:ahLst/>
            <a:cxnLst/>
            <a:rect l="l" t="t" r="r" b="b"/>
            <a:pathLst>
              <a:path w="20955" h="3565525">
                <a:moveTo>
                  <a:pt x="0" y="0"/>
                </a:moveTo>
                <a:lnTo>
                  <a:pt x="0" y="3565411"/>
                </a:lnTo>
                <a:lnTo>
                  <a:pt x="20941" y="3565411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2899" y="7743145"/>
            <a:ext cx="20955" cy="3565525"/>
          </a:xfrm>
          <a:custGeom>
            <a:avLst/>
            <a:gdLst/>
            <a:ahLst/>
            <a:cxnLst/>
            <a:rect l="l" t="t" r="r" b="b"/>
            <a:pathLst>
              <a:path w="20955" h="3565525">
                <a:moveTo>
                  <a:pt x="0" y="0"/>
                </a:moveTo>
                <a:lnTo>
                  <a:pt x="0" y="3565411"/>
                </a:lnTo>
                <a:lnTo>
                  <a:pt x="20941" y="3565411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8945" y="7743145"/>
            <a:ext cx="20955" cy="3565525"/>
          </a:xfrm>
          <a:custGeom>
            <a:avLst/>
            <a:gdLst/>
            <a:ahLst/>
            <a:cxnLst/>
            <a:rect l="l" t="t" r="r" b="b"/>
            <a:pathLst>
              <a:path w="20954" h="3565525">
                <a:moveTo>
                  <a:pt x="0" y="0"/>
                </a:moveTo>
                <a:lnTo>
                  <a:pt x="0" y="3565411"/>
                </a:lnTo>
                <a:lnTo>
                  <a:pt x="20941" y="3565411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7025" y="7743145"/>
            <a:ext cx="20955" cy="3565525"/>
          </a:xfrm>
          <a:custGeom>
            <a:avLst/>
            <a:gdLst/>
            <a:ahLst/>
            <a:cxnLst/>
            <a:rect l="l" t="t" r="r" b="b"/>
            <a:pathLst>
              <a:path w="20954" h="3565525">
                <a:moveTo>
                  <a:pt x="0" y="0"/>
                </a:moveTo>
                <a:lnTo>
                  <a:pt x="0" y="3565411"/>
                </a:lnTo>
                <a:lnTo>
                  <a:pt x="20941" y="3565411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743145"/>
            <a:ext cx="4957445" cy="3565525"/>
          </a:xfrm>
          <a:custGeom>
            <a:avLst/>
            <a:gdLst/>
            <a:ahLst/>
            <a:cxnLst/>
            <a:rect l="l" t="t" r="r" b="b"/>
            <a:pathLst>
              <a:path w="4957445" h="3565525">
                <a:moveTo>
                  <a:pt x="4957026" y="708355"/>
                </a:moveTo>
                <a:lnTo>
                  <a:pt x="3561880" y="708355"/>
                </a:lnTo>
                <a:lnTo>
                  <a:pt x="3561880" y="0"/>
                </a:lnTo>
                <a:lnTo>
                  <a:pt x="3540937" y="0"/>
                </a:lnTo>
                <a:lnTo>
                  <a:pt x="3540937" y="708355"/>
                </a:lnTo>
                <a:lnTo>
                  <a:pt x="0" y="708355"/>
                </a:lnTo>
                <a:lnTo>
                  <a:pt x="0" y="729297"/>
                </a:lnTo>
                <a:lnTo>
                  <a:pt x="3540937" y="729297"/>
                </a:lnTo>
                <a:lnTo>
                  <a:pt x="3540937" y="1416697"/>
                </a:lnTo>
                <a:lnTo>
                  <a:pt x="0" y="1416697"/>
                </a:lnTo>
                <a:lnTo>
                  <a:pt x="0" y="1437640"/>
                </a:lnTo>
                <a:lnTo>
                  <a:pt x="3540937" y="1437640"/>
                </a:lnTo>
                <a:lnTo>
                  <a:pt x="3540937" y="2125027"/>
                </a:lnTo>
                <a:lnTo>
                  <a:pt x="0" y="2125027"/>
                </a:lnTo>
                <a:lnTo>
                  <a:pt x="0" y="2145969"/>
                </a:lnTo>
                <a:lnTo>
                  <a:pt x="3540937" y="2145969"/>
                </a:lnTo>
                <a:lnTo>
                  <a:pt x="3540937" y="2833382"/>
                </a:lnTo>
                <a:lnTo>
                  <a:pt x="0" y="2833382"/>
                </a:lnTo>
                <a:lnTo>
                  <a:pt x="0" y="2854325"/>
                </a:lnTo>
                <a:lnTo>
                  <a:pt x="3540937" y="2854325"/>
                </a:lnTo>
                <a:lnTo>
                  <a:pt x="3540937" y="3541725"/>
                </a:lnTo>
                <a:lnTo>
                  <a:pt x="0" y="3541725"/>
                </a:lnTo>
                <a:lnTo>
                  <a:pt x="0" y="3562667"/>
                </a:lnTo>
                <a:lnTo>
                  <a:pt x="3540937" y="3562667"/>
                </a:lnTo>
                <a:lnTo>
                  <a:pt x="3540937" y="3565410"/>
                </a:lnTo>
                <a:lnTo>
                  <a:pt x="3561880" y="3565410"/>
                </a:lnTo>
                <a:lnTo>
                  <a:pt x="3561880" y="3562667"/>
                </a:lnTo>
                <a:lnTo>
                  <a:pt x="4957026" y="3562667"/>
                </a:lnTo>
                <a:lnTo>
                  <a:pt x="4957026" y="3541725"/>
                </a:lnTo>
                <a:lnTo>
                  <a:pt x="3561880" y="3541725"/>
                </a:lnTo>
                <a:lnTo>
                  <a:pt x="3561880" y="2854325"/>
                </a:lnTo>
                <a:lnTo>
                  <a:pt x="4957026" y="2854325"/>
                </a:lnTo>
                <a:lnTo>
                  <a:pt x="4957026" y="2833382"/>
                </a:lnTo>
                <a:lnTo>
                  <a:pt x="3561880" y="2833382"/>
                </a:lnTo>
                <a:lnTo>
                  <a:pt x="3561880" y="2145969"/>
                </a:lnTo>
                <a:lnTo>
                  <a:pt x="4957026" y="2145969"/>
                </a:lnTo>
                <a:lnTo>
                  <a:pt x="4957026" y="2125027"/>
                </a:lnTo>
                <a:lnTo>
                  <a:pt x="3561880" y="2125027"/>
                </a:lnTo>
                <a:lnTo>
                  <a:pt x="3561880" y="1437640"/>
                </a:lnTo>
                <a:lnTo>
                  <a:pt x="4957026" y="1437640"/>
                </a:lnTo>
                <a:lnTo>
                  <a:pt x="4957026" y="1416697"/>
                </a:lnTo>
                <a:lnTo>
                  <a:pt x="3561880" y="1416697"/>
                </a:lnTo>
                <a:lnTo>
                  <a:pt x="3561880" y="729297"/>
                </a:lnTo>
                <a:lnTo>
                  <a:pt x="4957026" y="729297"/>
                </a:lnTo>
                <a:lnTo>
                  <a:pt x="4957026" y="708355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7026" y="7743132"/>
            <a:ext cx="7080884" cy="3565525"/>
          </a:xfrm>
          <a:custGeom>
            <a:avLst/>
            <a:gdLst/>
            <a:ahLst/>
            <a:cxnLst/>
            <a:rect l="l" t="t" r="r" b="b"/>
            <a:pathLst>
              <a:path w="7080884" h="3565525">
                <a:moveTo>
                  <a:pt x="7080339" y="708342"/>
                </a:moveTo>
                <a:lnTo>
                  <a:pt x="728980" y="708342"/>
                </a:lnTo>
                <a:lnTo>
                  <a:pt x="728980" y="0"/>
                </a:lnTo>
                <a:lnTo>
                  <a:pt x="708037" y="0"/>
                </a:lnTo>
                <a:lnTo>
                  <a:pt x="708037" y="708342"/>
                </a:lnTo>
                <a:lnTo>
                  <a:pt x="0" y="708342"/>
                </a:lnTo>
                <a:lnTo>
                  <a:pt x="0" y="729284"/>
                </a:lnTo>
                <a:lnTo>
                  <a:pt x="708037" y="729284"/>
                </a:lnTo>
                <a:lnTo>
                  <a:pt x="708037" y="1416685"/>
                </a:lnTo>
                <a:lnTo>
                  <a:pt x="0" y="1416685"/>
                </a:lnTo>
                <a:lnTo>
                  <a:pt x="0" y="1437627"/>
                </a:lnTo>
                <a:lnTo>
                  <a:pt x="708037" y="1437627"/>
                </a:lnTo>
                <a:lnTo>
                  <a:pt x="708037" y="2125027"/>
                </a:lnTo>
                <a:lnTo>
                  <a:pt x="0" y="2125027"/>
                </a:lnTo>
                <a:lnTo>
                  <a:pt x="0" y="2145969"/>
                </a:lnTo>
                <a:lnTo>
                  <a:pt x="708037" y="2145969"/>
                </a:lnTo>
                <a:lnTo>
                  <a:pt x="708037" y="2833395"/>
                </a:lnTo>
                <a:lnTo>
                  <a:pt x="0" y="2833395"/>
                </a:lnTo>
                <a:lnTo>
                  <a:pt x="0" y="2854337"/>
                </a:lnTo>
                <a:lnTo>
                  <a:pt x="708037" y="2854337"/>
                </a:lnTo>
                <a:lnTo>
                  <a:pt x="708037" y="3541725"/>
                </a:lnTo>
                <a:lnTo>
                  <a:pt x="0" y="3541725"/>
                </a:lnTo>
                <a:lnTo>
                  <a:pt x="0" y="3562667"/>
                </a:lnTo>
                <a:lnTo>
                  <a:pt x="708037" y="3562667"/>
                </a:lnTo>
                <a:lnTo>
                  <a:pt x="708037" y="3565423"/>
                </a:lnTo>
                <a:lnTo>
                  <a:pt x="728980" y="3565423"/>
                </a:lnTo>
                <a:lnTo>
                  <a:pt x="728980" y="3562667"/>
                </a:lnTo>
                <a:lnTo>
                  <a:pt x="7080339" y="3562667"/>
                </a:lnTo>
                <a:lnTo>
                  <a:pt x="7080339" y="3541725"/>
                </a:lnTo>
                <a:lnTo>
                  <a:pt x="728980" y="3541725"/>
                </a:lnTo>
                <a:lnTo>
                  <a:pt x="728980" y="2854337"/>
                </a:lnTo>
                <a:lnTo>
                  <a:pt x="7080339" y="2854337"/>
                </a:lnTo>
                <a:lnTo>
                  <a:pt x="7080339" y="2833395"/>
                </a:lnTo>
                <a:lnTo>
                  <a:pt x="728980" y="2833395"/>
                </a:lnTo>
                <a:lnTo>
                  <a:pt x="728980" y="2145969"/>
                </a:lnTo>
                <a:lnTo>
                  <a:pt x="7080339" y="2145969"/>
                </a:lnTo>
                <a:lnTo>
                  <a:pt x="7080339" y="2125027"/>
                </a:lnTo>
                <a:lnTo>
                  <a:pt x="728980" y="2125027"/>
                </a:lnTo>
                <a:lnTo>
                  <a:pt x="728980" y="1437627"/>
                </a:lnTo>
                <a:lnTo>
                  <a:pt x="7080339" y="1437627"/>
                </a:lnTo>
                <a:lnTo>
                  <a:pt x="7080339" y="1416685"/>
                </a:lnTo>
                <a:lnTo>
                  <a:pt x="728980" y="1416685"/>
                </a:lnTo>
                <a:lnTo>
                  <a:pt x="728980" y="729284"/>
                </a:lnTo>
                <a:lnTo>
                  <a:pt x="7080339" y="729284"/>
                </a:lnTo>
                <a:lnTo>
                  <a:pt x="7080339" y="708342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" y="659652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812" y="659652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6854" y="659652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4896" y="659652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2901" y="659652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8947" y="659652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7026" y="659652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59656"/>
            <a:ext cx="4957445" cy="7104380"/>
          </a:xfrm>
          <a:custGeom>
            <a:avLst/>
            <a:gdLst/>
            <a:ahLst/>
            <a:cxnLst/>
            <a:rect l="l" t="t" r="r" b="b"/>
            <a:pathLst>
              <a:path w="4957445" h="7104380">
                <a:moveTo>
                  <a:pt x="4957026" y="4958423"/>
                </a:moveTo>
                <a:lnTo>
                  <a:pt x="3561880" y="4958423"/>
                </a:lnTo>
                <a:lnTo>
                  <a:pt x="3561880" y="0"/>
                </a:lnTo>
                <a:lnTo>
                  <a:pt x="3540937" y="0"/>
                </a:lnTo>
                <a:lnTo>
                  <a:pt x="3540937" y="4958423"/>
                </a:lnTo>
                <a:lnTo>
                  <a:pt x="0" y="4958423"/>
                </a:lnTo>
                <a:lnTo>
                  <a:pt x="0" y="4979365"/>
                </a:lnTo>
                <a:lnTo>
                  <a:pt x="3540937" y="4979365"/>
                </a:lnTo>
                <a:lnTo>
                  <a:pt x="3540937" y="5666752"/>
                </a:lnTo>
                <a:lnTo>
                  <a:pt x="0" y="5666752"/>
                </a:lnTo>
                <a:lnTo>
                  <a:pt x="0" y="5687695"/>
                </a:lnTo>
                <a:lnTo>
                  <a:pt x="3540937" y="5687695"/>
                </a:lnTo>
                <a:lnTo>
                  <a:pt x="3540937" y="6375095"/>
                </a:lnTo>
                <a:lnTo>
                  <a:pt x="0" y="6375095"/>
                </a:lnTo>
                <a:lnTo>
                  <a:pt x="0" y="6396037"/>
                </a:lnTo>
                <a:lnTo>
                  <a:pt x="3540937" y="6396037"/>
                </a:lnTo>
                <a:lnTo>
                  <a:pt x="3540937" y="7083438"/>
                </a:lnTo>
                <a:lnTo>
                  <a:pt x="0" y="7083438"/>
                </a:lnTo>
                <a:lnTo>
                  <a:pt x="0" y="7104380"/>
                </a:lnTo>
                <a:lnTo>
                  <a:pt x="4957026" y="7104380"/>
                </a:lnTo>
                <a:lnTo>
                  <a:pt x="4957026" y="7083438"/>
                </a:lnTo>
                <a:lnTo>
                  <a:pt x="3561880" y="7083438"/>
                </a:lnTo>
                <a:lnTo>
                  <a:pt x="3561880" y="6396037"/>
                </a:lnTo>
                <a:lnTo>
                  <a:pt x="4957026" y="6396037"/>
                </a:lnTo>
                <a:lnTo>
                  <a:pt x="4957026" y="6375095"/>
                </a:lnTo>
                <a:lnTo>
                  <a:pt x="3561880" y="6375095"/>
                </a:lnTo>
                <a:lnTo>
                  <a:pt x="3561880" y="5687695"/>
                </a:lnTo>
                <a:lnTo>
                  <a:pt x="4957026" y="5687695"/>
                </a:lnTo>
                <a:lnTo>
                  <a:pt x="4957026" y="5666752"/>
                </a:lnTo>
                <a:lnTo>
                  <a:pt x="3561880" y="5666752"/>
                </a:lnTo>
                <a:lnTo>
                  <a:pt x="3561880" y="4979365"/>
                </a:lnTo>
                <a:lnTo>
                  <a:pt x="4957026" y="4979365"/>
                </a:lnTo>
                <a:lnTo>
                  <a:pt x="4957026" y="4958423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18835" y="33824"/>
            <a:ext cx="11619075" cy="10470885"/>
            <a:chOff x="418835" y="418835"/>
            <a:chExt cx="11619075" cy="10470885"/>
          </a:xfrm>
        </p:grpSpPr>
        <p:sp>
          <p:nvSpPr>
            <p:cNvPr id="20" name="object 20"/>
            <p:cNvSpPr/>
            <p:nvPr/>
          </p:nvSpPr>
          <p:spPr>
            <a:xfrm>
              <a:off x="4957026" y="659656"/>
              <a:ext cx="7080884" cy="7105015"/>
            </a:xfrm>
            <a:custGeom>
              <a:avLst/>
              <a:gdLst/>
              <a:ahLst/>
              <a:cxnLst/>
              <a:rect l="l" t="t" r="r" b="b"/>
              <a:pathLst>
                <a:path w="7080884" h="7105015">
                  <a:moveTo>
                    <a:pt x="7080339" y="4958423"/>
                  </a:moveTo>
                  <a:lnTo>
                    <a:pt x="728980" y="4958423"/>
                  </a:lnTo>
                  <a:lnTo>
                    <a:pt x="728980" y="0"/>
                  </a:lnTo>
                  <a:lnTo>
                    <a:pt x="708037" y="0"/>
                  </a:lnTo>
                  <a:lnTo>
                    <a:pt x="708037" y="4958423"/>
                  </a:lnTo>
                  <a:lnTo>
                    <a:pt x="0" y="4958423"/>
                  </a:lnTo>
                  <a:lnTo>
                    <a:pt x="0" y="4979365"/>
                  </a:lnTo>
                  <a:lnTo>
                    <a:pt x="708037" y="4979365"/>
                  </a:lnTo>
                  <a:lnTo>
                    <a:pt x="708037" y="5666752"/>
                  </a:lnTo>
                  <a:lnTo>
                    <a:pt x="0" y="5666752"/>
                  </a:lnTo>
                  <a:lnTo>
                    <a:pt x="0" y="5687695"/>
                  </a:lnTo>
                  <a:lnTo>
                    <a:pt x="708037" y="5687695"/>
                  </a:lnTo>
                  <a:lnTo>
                    <a:pt x="708037" y="6375095"/>
                  </a:lnTo>
                  <a:lnTo>
                    <a:pt x="0" y="6375095"/>
                  </a:lnTo>
                  <a:lnTo>
                    <a:pt x="0" y="6396037"/>
                  </a:lnTo>
                  <a:lnTo>
                    <a:pt x="708037" y="6396037"/>
                  </a:lnTo>
                  <a:lnTo>
                    <a:pt x="708037" y="7083450"/>
                  </a:lnTo>
                  <a:lnTo>
                    <a:pt x="0" y="7083450"/>
                  </a:lnTo>
                  <a:lnTo>
                    <a:pt x="0" y="7104393"/>
                  </a:lnTo>
                  <a:lnTo>
                    <a:pt x="7080339" y="7104393"/>
                  </a:lnTo>
                  <a:lnTo>
                    <a:pt x="7080339" y="7083450"/>
                  </a:lnTo>
                  <a:lnTo>
                    <a:pt x="728980" y="7083450"/>
                  </a:lnTo>
                  <a:lnTo>
                    <a:pt x="728980" y="6396037"/>
                  </a:lnTo>
                  <a:lnTo>
                    <a:pt x="7080339" y="6396037"/>
                  </a:lnTo>
                  <a:lnTo>
                    <a:pt x="7080339" y="6375095"/>
                  </a:lnTo>
                  <a:lnTo>
                    <a:pt x="728980" y="6375095"/>
                  </a:lnTo>
                  <a:lnTo>
                    <a:pt x="728980" y="5687695"/>
                  </a:lnTo>
                  <a:lnTo>
                    <a:pt x="7080339" y="5687695"/>
                  </a:lnTo>
                  <a:lnTo>
                    <a:pt x="7080339" y="5666752"/>
                  </a:lnTo>
                  <a:lnTo>
                    <a:pt x="728980" y="5666752"/>
                  </a:lnTo>
                  <a:lnTo>
                    <a:pt x="728980" y="4979365"/>
                  </a:lnTo>
                  <a:lnTo>
                    <a:pt x="7080339" y="4979365"/>
                  </a:lnTo>
                  <a:lnTo>
                    <a:pt x="7080339" y="4958423"/>
                  </a:lnTo>
                  <a:close/>
                </a:path>
              </a:pathLst>
            </a:custGeom>
            <a:solidFill>
              <a:srgbClr val="0053B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835" y="418835"/>
              <a:ext cx="8376708" cy="104708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797" y="8900252"/>
              <a:ext cx="1214622" cy="125650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602" y="8304333"/>
              <a:ext cx="1747417" cy="31228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9315452" y="0"/>
            <a:ext cx="788670" cy="789305"/>
            <a:chOff x="19315452" y="0"/>
            <a:chExt cx="788670" cy="789305"/>
          </a:xfrm>
        </p:grpSpPr>
        <p:sp>
          <p:nvSpPr>
            <p:cNvPr id="26" name="object 26"/>
            <p:cNvSpPr/>
            <p:nvPr/>
          </p:nvSpPr>
          <p:spPr>
            <a:xfrm>
              <a:off x="19320687" y="0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15444" y="5"/>
              <a:ext cx="788670" cy="789305"/>
            </a:xfrm>
            <a:custGeom>
              <a:avLst/>
              <a:gdLst/>
              <a:ahLst/>
              <a:cxnLst/>
              <a:rect l="l" t="t" r="r" b="b"/>
              <a:pathLst>
                <a:path w="788669" h="789305">
                  <a:moveTo>
                    <a:pt x="788644" y="0"/>
                  </a:moveTo>
                  <a:lnTo>
                    <a:pt x="783412" y="0"/>
                  </a:lnTo>
                  <a:lnTo>
                    <a:pt x="783412" y="5232"/>
                  </a:lnTo>
                  <a:lnTo>
                    <a:pt x="783412" y="778179"/>
                  </a:lnTo>
                  <a:lnTo>
                    <a:pt x="10477" y="778179"/>
                  </a:lnTo>
                  <a:lnTo>
                    <a:pt x="10477" y="5232"/>
                  </a:lnTo>
                  <a:lnTo>
                    <a:pt x="783412" y="5232"/>
                  </a:lnTo>
                  <a:lnTo>
                    <a:pt x="783412" y="0"/>
                  </a:lnTo>
                  <a:lnTo>
                    <a:pt x="10477" y="0"/>
                  </a:lnTo>
                  <a:lnTo>
                    <a:pt x="5232" y="0"/>
                  </a:lnTo>
                  <a:lnTo>
                    <a:pt x="5232" y="139"/>
                  </a:lnTo>
                  <a:lnTo>
                    <a:pt x="0" y="139"/>
                  </a:lnTo>
                  <a:lnTo>
                    <a:pt x="0" y="5219"/>
                  </a:lnTo>
                  <a:lnTo>
                    <a:pt x="0" y="778649"/>
                  </a:lnTo>
                  <a:lnTo>
                    <a:pt x="0" y="788809"/>
                  </a:lnTo>
                  <a:lnTo>
                    <a:pt x="5232" y="788809"/>
                  </a:lnTo>
                  <a:lnTo>
                    <a:pt x="788644" y="788809"/>
                  </a:lnTo>
                  <a:lnTo>
                    <a:pt x="788644" y="788644"/>
                  </a:lnTo>
                  <a:lnTo>
                    <a:pt x="788644" y="783729"/>
                  </a:lnTo>
                  <a:lnTo>
                    <a:pt x="10477" y="783729"/>
                  </a:lnTo>
                  <a:lnTo>
                    <a:pt x="10477" y="783412"/>
                  </a:lnTo>
                  <a:lnTo>
                    <a:pt x="783412" y="783412"/>
                  </a:lnTo>
                  <a:lnTo>
                    <a:pt x="788644" y="783412"/>
                  </a:lnTo>
                  <a:lnTo>
                    <a:pt x="788644" y="5232"/>
                  </a:lnTo>
                  <a:lnTo>
                    <a:pt x="788644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7748626" y="0"/>
            <a:ext cx="794385" cy="789305"/>
            <a:chOff x="17748626" y="0"/>
            <a:chExt cx="794385" cy="789305"/>
          </a:xfrm>
        </p:grpSpPr>
        <p:sp>
          <p:nvSpPr>
            <p:cNvPr id="29" name="object 29"/>
            <p:cNvSpPr/>
            <p:nvPr/>
          </p:nvSpPr>
          <p:spPr>
            <a:xfrm>
              <a:off x="17753862" y="0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FBBC03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48619" y="5"/>
              <a:ext cx="794385" cy="789305"/>
            </a:xfrm>
            <a:custGeom>
              <a:avLst/>
              <a:gdLst/>
              <a:ahLst/>
              <a:cxnLst/>
              <a:rect l="l" t="t" r="r" b="b"/>
              <a:pathLst>
                <a:path w="794384" h="789305">
                  <a:moveTo>
                    <a:pt x="793889" y="0"/>
                  </a:moveTo>
                  <a:lnTo>
                    <a:pt x="788644" y="0"/>
                  </a:lnTo>
                  <a:lnTo>
                    <a:pt x="788644" y="139"/>
                  </a:lnTo>
                  <a:lnTo>
                    <a:pt x="783412" y="139"/>
                  </a:lnTo>
                  <a:lnTo>
                    <a:pt x="783412" y="5232"/>
                  </a:lnTo>
                  <a:lnTo>
                    <a:pt x="783412" y="778179"/>
                  </a:lnTo>
                  <a:lnTo>
                    <a:pt x="783412" y="783412"/>
                  </a:lnTo>
                  <a:lnTo>
                    <a:pt x="783412" y="783729"/>
                  </a:lnTo>
                  <a:lnTo>
                    <a:pt x="10477" y="783729"/>
                  </a:lnTo>
                  <a:lnTo>
                    <a:pt x="10477" y="783412"/>
                  </a:lnTo>
                  <a:lnTo>
                    <a:pt x="783412" y="783412"/>
                  </a:lnTo>
                  <a:lnTo>
                    <a:pt x="783412" y="778179"/>
                  </a:lnTo>
                  <a:lnTo>
                    <a:pt x="10477" y="778179"/>
                  </a:lnTo>
                  <a:lnTo>
                    <a:pt x="10477" y="5232"/>
                  </a:lnTo>
                  <a:lnTo>
                    <a:pt x="783412" y="5232"/>
                  </a:lnTo>
                  <a:lnTo>
                    <a:pt x="783412" y="139"/>
                  </a:lnTo>
                  <a:lnTo>
                    <a:pt x="783412" y="0"/>
                  </a:lnTo>
                  <a:lnTo>
                    <a:pt x="10477" y="0"/>
                  </a:lnTo>
                  <a:lnTo>
                    <a:pt x="5232" y="0"/>
                  </a:lnTo>
                  <a:lnTo>
                    <a:pt x="5232" y="5219"/>
                  </a:lnTo>
                  <a:lnTo>
                    <a:pt x="5232" y="778649"/>
                  </a:lnTo>
                  <a:lnTo>
                    <a:pt x="5232" y="783412"/>
                  </a:lnTo>
                  <a:lnTo>
                    <a:pt x="0" y="783412"/>
                  </a:lnTo>
                  <a:lnTo>
                    <a:pt x="0" y="788809"/>
                  </a:lnTo>
                  <a:lnTo>
                    <a:pt x="5232" y="788809"/>
                  </a:lnTo>
                  <a:lnTo>
                    <a:pt x="788644" y="788809"/>
                  </a:lnTo>
                  <a:lnTo>
                    <a:pt x="788644" y="788644"/>
                  </a:lnTo>
                  <a:lnTo>
                    <a:pt x="793889" y="788644"/>
                  </a:lnTo>
                  <a:lnTo>
                    <a:pt x="793889" y="778649"/>
                  </a:lnTo>
                  <a:lnTo>
                    <a:pt x="793889" y="778179"/>
                  </a:lnTo>
                  <a:lnTo>
                    <a:pt x="793889" y="5232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31563" y="0"/>
            <a:ext cx="794385" cy="789305"/>
            <a:chOff x="13831563" y="0"/>
            <a:chExt cx="794385" cy="789305"/>
          </a:xfrm>
        </p:grpSpPr>
        <p:sp>
          <p:nvSpPr>
            <p:cNvPr id="32" name="object 32"/>
            <p:cNvSpPr/>
            <p:nvPr/>
          </p:nvSpPr>
          <p:spPr>
            <a:xfrm>
              <a:off x="13836798" y="0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E94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31557" y="5"/>
              <a:ext cx="794385" cy="789305"/>
            </a:xfrm>
            <a:custGeom>
              <a:avLst/>
              <a:gdLst/>
              <a:ahLst/>
              <a:cxnLst/>
              <a:rect l="l" t="t" r="r" b="b"/>
              <a:pathLst>
                <a:path w="794384" h="789305">
                  <a:moveTo>
                    <a:pt x="793889" y="0"/>
                  </a:moveTo>
                  <a:lnTo>
                    <a:pt x="788644" y="0"/>
                  </a:lnTo>
                  <a:lnTo>
                    <a:pt x="788644" y="139"/>
                  </a:lnTo>
                  <a:lnTo>
                    <a:pt x="783412" y="139"/>
                  </a:lnTo>
                  <a:lnTo>
                    <a:pt x="783412" y="5232"/>
                  </a:lnTo>
                  <a:lnTo>
                    <a:pt x="783412" y="778179"/>
                  </a:lnTo>
                  <a:lnTo>
                    <a:pt x="783412" y="783412"/>
                  </a:lnTo>
                  <a:lnTo>
                    <a:pt x="783412" y="783729"/>
                  </a:lnTo>
                  <a:lnTo>
                    <a:pt x="10477" y="783729"/>
                  </a:lnTo>
                  <a:lnTo>
                    <a:pt x="10477" y="783412"/>
                  </a:lnTo>
                  <a:lnTo>
                    <a:pt x="783412" y="783412"/>
                  </a:lnTo>
                  <a:lnTo>
                    <a:pt x="783412" y="778179"/>
                  </a:lnTo>
                  <a:lnTo>
                    <a:pt x="10477" y="778179"/>
                  </a:lnTo>
                  <a:lnTo>
                    <a:pt x="10477" y="5232"/>
                  </a:lnTo>
                  <a:lnTo>
                    <a:pt x="783412" y="5232"/>
                  </a:lnTo>
                  <a:lnTo>
                    <a:pt x="783412" y="139"/>
                  </a:lnTo>
                  <a:lnTo>
                    <a:pt x="783412" y="0"/>
                  </a:lnTo>
                  <a:lnTo>
                    <a:pt x="10477" y="0"/>
                  </a:lnTo>
                  <a:lnTo>
                    <a:pt x="5232" y="0"/>
                  </a:lnTo>
                  <a:lnTo>
                    <a:pt x="5232" y="139"/>
                  </a:lnTo>
                  <a:lnTo>
                    <a:pt x="0" y="139"/>
                  </a:lnTo>
                  <a:lnTo>
                    <a:pt x="0" y="5219"/>
                  </a:lnTo>
                  <a:lnTo>
                    <a:pt x="0" y="778649"/>
                  </a:lnTo>
                  <a:lnTo>
                    <a:pt x="0" y="788809"/>
                  </a:lnTo>
                  <a:lnTo>
                    <a:pt x="5232" y="788809"/>
                  </a:lnTo>
                  <a:lnTo>
                    <a:pt x="788644" y="788809"/>
                  </a:lnTo>
                  <a:lnTo>
                    <a:pt x="788644" y="788644"/>
                  </a:lnTo>
                  <a:lnTo>
                    <a:pt x="793889" y="788644"/>
                  </a:lnTo>
                  <a:lnTo>
                    <a:pt x="793889" y="778649"/>
                  </a:lnTo>
                  <a:lnTo>
                    <a:pt x="793889" y="778179"/>
                  </a:lnTo>
                  <a:lnTo>
                    <a:pt x="793889" y="5232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6181801" y="0"/>
            <a:ext cx="794385" cy="789305"/>
            <a:chOff x="16181801" y="0"/>
            <a:chExt cx="794385" cy="789305"/>
          </a:xfrm>
        </p:grpSpPr>
        <p:sp>
          <p:nvSpPr>
            <p:cNvPr id="35" name="object 35"/>
            <p:cNvSpPr/>
            <p:nvPr/>
          </p:nvSpPr>
          <p:spPr>
            <a:xfrm>
              <a:off x="16187036" y="0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FBBC03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81794" y="5"/>
              <a:ext cx="794385" cy="789305"/>
            </a:xfrm>
            <a:custGeom>
              <a:avLst/>
              <a:gdLst/>
              <a:ahLst/>
              <a:cxnLst/>
              <a:rect l="l" t="t" r="r" b="b"/>
              <a:pathLst>
                <a:path w="794384" h="789305">
                  <a:moveTo>
                    <a:pt x="793889" y="783412"/>
                  </a:moveTo>
                  <a:lnTo>
                    <a:pt x="788644" y="783412"/>
                  </a:lnTo>
                  <a:lnTo>
                    <a:pt x="788644" y="778649"/>
                  </a:lnTo>
                  <a:lnTo>
                    <a:pt x="788644" y="5219"/>
                  </a:lnTo>
                  <a:lnTo>
                    <a:pt x="788644" y="139"/>
                  </a:lnTo>
                  <a:lnTo>
                    <a:pt x="783412" y="139"/>
                  </a:lnTo>
                  <a:lnTo>
                    <a:pt x="783412" y="5232"/>
                  </a:lnTo>
                  <a:lnTo>
                    <a:pt x="783412" y="778179"/>
                  </a:lnTo>
                  <a:lnTo>
                    <a:pt x="783412" y="783412"/>
                  </a:lnTo>
                  <a:lnTo>
                    <a:pt x="783412" y="783729"/>
                  </a:lnTo>
                  <a:lnTo>
                    <a:pt x="10477" y="783729"/>
                  </a:lnTo>
                  <a:lnTo>
                    <a:pt x="10477" y="783412"/>
                  </a:lnTo>
                  <a:lnTo>
                    <a:pt x="783412" y="783412"/>
                  </a:lnTo>
                  <a:lnTo>
                    <a:pt x="783412" y="778179"/>
                  </a:lnTo>
                  <a:lnTo>
                    <a:pt x="10477" y="778179"/>
                  </a:lnTo>
                  <a:lnTo>
                    <a:pt x="10477" y="5232"/>
                  </a:lnTo>
                  <a:lnTo>
                    <a:pt x="783412" y="5232"/>
                  </a:lnTo>
                  <a:lnTo>
                    <a:pt x="783412" y="139"/>
                  </a:lnTo>
                  <a:lnTo>
                    <a:pt x="783412" y="0"/>
                  </a:lnTo>
                  <a:lnTo>
                    <a:pt x="10477" y="0"/>
                  </a:lnTo>
                  <a:lnTo>
                    <a:pt x="5232" y="0"/>
                  </a:lnTo>
                  <a:lnTo>
                    <a:pt x="5232" y="139"/>
                  </a:lnTo>
                  <a:lnTo>
                    <a:pt x="0" y="139"/>
                  </a:lnTo>
                  <a:lnTo>
                    <a:pt x="0" y="5219"/>
                  </a:lnTo>
                  <a:lnTo>
                    <a:pt x="0" y="778649"/>
                  </a:lnTo>
                  <a:lnTo>
                    <a:pt x="0" y="783412"/>
                  </a:lnTo>
                  <a:lnTo>
                    <a:pt x="5232" y="783412"/>
                  </a:lnTo>
                  <a:lnTo>
                    <a:pt x="5232" y="783729"/>
                  </a:lnTo>
                  <a:lnTo>
                    <a:pt x="5232" y="788809"/>
                  </a:lnTo>
                  <a:lnTo>
                    <a:pt x="788644" y="788809"/>
                  </a:lnTo>
                  <a:lnTo>
                    <a:pt x="788644" y="788644"/>
                  </a:lnTo>
                  <a:lnTo>
                    <a:pt x="793889" y="788644"/>
                  </a:lnTo>
                  <a:lnTo>
                    <a:pt x="793889" y="78341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12264733" y="5"/>
            <a:ext cx="794385" cy="789305"/>
          </a:xfrm>
          <a:custGeom>
            <a:avLst/>
            <a:gdLst/>
            <a:ahLst/>
            <a:cxnLst/>
            <a:rect l="l" t="t" r="r" b="b"/>
            <a:pathLst>
              <a:path w="794384" h="789305">
                <a:moveTo>
                  <a:pt x="793877" y="0"/>
                </a:moveTo>
                <a:lnTo>
                  <a:pt x="788644" y="0"/>
                </a:lnTo>
                <a:lnTo>
                  <a:pt x="788644" y="139"/>
                </a:lnTo>
                <a:lnTo>
                  <a:pt x="783412" y="139"/>
                </a:lnTo>
                <a:lnTo>
                  <a:pt x="783412" y="5232"/>
                </a:lnTo>
                <a:lnTo>
                  <a:pt x="783412" y="778179"/>
                </a:lnTo>
                <a:lnTo>
                  <a:pt x="783412" y="783412"/>
                </a:lnTo>
                <a:lnTo>
                  <a:pt x="783412" y="783729"/>
                </a:lnTo>
                <a:lnTo>
                  <a:pt x="10464" y="783729"/>
                </a:lnTo>
                <a:lnTo>
                  <a:pt x="10464" y="783412"/>
                </a:lnTo>
                <a:lnTo>
                  <a:pt x="783412" y="783412"/>
                </a:lnTo>
                <a:lnTo>
                  <a:pt x="783412" y="778179"/>
                </a:lnTo>
                <a:lnTo>
                  <a:pt x="10464" y="778179"/>
                </a:lnTo>
                <a:lnTo>
                  <a:pt x="10464" y="5232"/>
                </a:lnTo>
                <a:lnTo>
                  <a:pt x="783412" y="5232"/>
                </a:lnTo>
                <a:lnTo>
                  <a:pt x="783412" y="139"/>
                </a:lnTo>
                <a:lnTo>
                  <a:pt x="783412" y="0"/>
                </a:lnTo>
                <a:lnTo>
                  <a:pt x="10464" y="0"/>
                </a:lnTo>
                <a:lnTo>
                  <a:pt x="5232" y="0"/>
                </a:lnTo>
                <a:lnTo>
                  <a:pt x="5232" y="139"/>
                </a:lnTo>
                <a:lnTo>
                  <a:pt x="0" y="139"/>
                </a:lnTo>
                <a:lnTo>
                  <a:pt x="0" y="5219"/>
                </a:lnTo>
                <a:lnTo>
                  <a:pt x="0" y="778649"/>
                </a:lnTo>
                <a:lnTo>
                  <a:pt x="0" y="788809"/>
                </a:lnTo>
                <a:lnTo>
                  <a:pt x="5232" y="788809"/>
                </a:lnTo>
                <a:lnTo>
                  <a:pt x="788644" y="788809"/>
                </a:lnTo>
                <a:lnTo>
                  <a:pt x="788644" y="788644"/>
                </a:lnTo>
                <a:lnTo>
                  <a:pt x="793877" y="788644"/>
                </a:lnTo>
                <a:lnTo>
                  <a:pt x="793877" y="778649"/>
                </a:lnTo>
                <a:lnTo>
                  <a:pt x="793877" y="778179"/>
                </a:lnTo>
                <a:lnTo>
                  <a:pt x="793877" y="5232"/>
                </a:lnTo>
                <a:lnTo>
                  <a:pt x="793877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9315452" y="778177"/>
            <a:ext cx="788670" cy="794385"/>
            <a:chOff x="19315452" y="778177"/>
            <a:chExt cx="788670" cy="794385"/>
          </a:xfrm>
        </p:grpSpPr>
        <p:sp>
          <p:nvSpPr>
            <p:cNvPr id="39" name="object 39"/>
            <p:cNvSpPr/>
            <p:nvPr/>
          </p:nvSpPr>
          <p:spPr>
            <a:xfrm>
              <a:off x="19320687" y="783412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315444" y="778477"/>
              <a:ext cx="788670" cy="793750"/>
            </a:xfrm>
            <a:custGeom>
              <a:avLst/>
              <a:gdLst/>
              <a:ahLst/>
              <a:cxnLst/>
              <a:rect l="l" t="t" r="r" b="b"/>
              <a:pathLst>
                <a:path w="788669" h="793750">
                  <a:moveTo>
                    <a:pt x="788644" y="0"/>
                  </a:moveTo>
                  <a:lnTo>
                    <a:pt x="783412" y="0"/>
                  </a:lnTo>
                  <a:lnTo>
                    <a:pt x="783412" y="10172"/>
                  </a:lnTo>
                  <a:lnTo>
                    <a:pt x="783412" y="783120"/>
                  </a:lnTo>
                  <a:lnTo>
                    <a:pt x="10477" y="783120"/>
                  </a:lnTo>
                  <a:lnTo>
                    <a:pt x="10477" y="10172"/>
                  </a:lnTo>
                  <a:lnTo>
                    <a:pt x="783412" y="10172"/>
                  </a:lnTo>
                  <a:lnTo>
                    <a:pt x="783412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783590"/>
                  </a:lnTo>
                  <a:lnTo>
                    <a:pt x="0" y="793750"/>
                  </a:lnTo>
                  <a:lnTo>
                    <a:pt x="5232" y="793750"/>
                  </a:lnTo>
                  <a:lnTo>
                    <a:pt x="5232" y="788352"/>
                  </a:lnTo>
                  <a:lnTo>
                    <a:pt x="10477" y="788352"/>
                  </a:lnTo>
                  <a:lnTo>
                    <a:pt x="783412" y="788352"/>
                  </a:lnTo>
                  <a:lnTo>
                    <a:pt x="788644" y="788352"/>
                  </a:lnTo>
                  <a:lnTo>
                    <a:pt x="788644" y="10172"/>
                  </a:lnTo>
                  <a:lnTo>
                    <a:pt x="788644" y="5080"/>
                  </a:lnTo>
                  <a:lnTo>
                    <a:pt x="788644" y="4940"/>
                  </a:lnTo>
                  <a:lnTo>
                    <a:pt x="788644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17748618" y="783418"/>
            <a:ext cx="10795" cy="789305"/>
          </a:xfrm>
          <a:custGeom>
            <a:avLst/>
            <a:gdLst/>
            <a:ahLst/>
            <a:cxnLst/>
            <a:rect l="l" t="t" r="r" b="b"/>
            <a:pathLst>
              <a:path w="10794" h="789305">
                <a:moveTo>
                  <a:pt x="10477" y="5219"/>
                </a:moveTo>
                <a:lnTo>
                  <a:pt x="5232" y="5219"/>
                </a:lnTo>
                <a:lnTo>
                  <a:pt x="5232" y="0"/>
                </a:lnTo>
                <a:lnTo>
                  <a:pt x="0" y="0"/>
                </a:lnTo>
                <a:lnTo>
                  <a:pt x="0" y="5219"/>
                </a:lnTo>
                <a:lnTo>
                  <a:pt x="0" y="778649"/>
                </a:lnTo>
                <a:lnTo>
                  <a:pt x="0" y="788809"/>
                </a:lnTo>
                <a:lnTo>
                  <a:pt x="5232" y="788809"/>
                </a:lnTo>
                <a:lnTo>
                  <a:pt x="5232" y="783412"/>
                </a:lnTo>
                <a:lnTo>
                  <a:pt x="10477" y="783412"/>
                </a:lnTo>
                <a:lnTo>
                  <a:pt x="10477" y="778649"/>
                </a:lnTo>
                <a:lnTo>
                  <a:pt x="10477" y="52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753851" y="778185"/>
            <a:ext cx="788670" cy="794385"/>
          </a:xfrm>
          <a:custGeom>
            <a:avLst/>
            <a:gdLst/>
            <a:ahLst/>
            <a:cxnLst/>
            <a:rect l="l" t="t" r="r" b="b"/>
            <a:pathLst>
              <a:path w="788669" h="794385">
                <a:moveTo>
                  <a:pt x="788657" y="0"/>
                </a:moveTo>
                <a:lnTo>
                  <a:pt x="783412" y="0"/>
                </a:lnTo>
                <a:lnTo>
                  <a:pt x="783412" y="292"/>
                </a:lnTo>
                <a:lnTo>
                  <a:pt x="0" y="292"/>
                </a:lnTo>
                <a:lnTo>
                  <a:pt x="0" y="5372"/>
                </a:lnTo>
                <a:lnTo>
                  <a:pt x="0" y="10452"/>
                </a:lnTo>
                <a:lnTo>
                  <a:pt x="5245" y="10452"/>
                </a:lnTo>
                <a:lnTo>
                  <a:pt x="778179" y="10464"/>
                </a:lnTo>
                <a:lnTo>
                  <a:pt x="778179" y="783412"/>
                </a:lnTo>
                <a:lnTo>
                  <a:pt x="5245" y="783412"/>
                </a:lnTo>
                <a:lnTo>
                  <a:pt x="5245" y="788644"/>
                </a:lnTo>
                <a:lnTo>
                  <a:pt x="778179" y="788644"/>
                </a:lnTo>
                <a:lnTo>
                  <a:pt x="783412" y="788644"/>
                </a:lnTo>
                <a:lnTo>
                  <a:pt x="783412" y="793877"/>
                </a:lnTo>
                <a:lnTo>
                  <a:pt x="788657" y="793877"/>
                </a:lnTo>
                <a:lnTo>
                  <a:pt x="788657" y="783882"/>
                </a:lnTo>
                <a:lnTo>
                  <a:pt x="788657" y="783412"/>
                </a:lnTo>
                <a:lnTo>
                  <a:pt x="788657" y="10464"/>
                </a:lnTo>
                <a:lnTo>
                  <a:pt x="788657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3831563" y="778177"/>
            <a:ext cx="794385" cy="794385"/>
            <a:chOff x="13831563" y="778177"/>
            <a:chExt cx="794385" cy="794385"/>
          </a:xfrm>
        </p:grpSpPr>
        <p:sp>
          <p:nvSpPr>
            <p:cNvPr id="44" name="object 44"/>
            <p:cNvSpPr/>
            <p:nvPr/>
          </p:nvSpPr>
          <p:spPr>
            <a:xfrm>
              <a:off x="13836798" y="783412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831557" y="778185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4" h="794385">
                  <a:moveTo>
                    <a:pt x="793889" y="0"/>
                  </a:moveTo>
                  <a:lnTo>
                    <a:pt x="788644" y="0"/>
                  </a:lnTo>
                  <a:lnTo>
                    <a:pt x="788644" y="292"/>
                  </a:lnTo>
                  <a:lnTo>
                    <a:pt x="783412" y="292"/>
                  </a:lnTo>
                  <a:lnTo>
                    <a:pt x="783412" y="10464"/>
                  </a:lnTo>
                  <a:lnTo>
                    <a:pt x="783412" y="783412"/>
                  </a:lnTo>
                  <a:lnTo>
                    <a:pt x="783412" y="788644"/>
                  </a:lnTo>
                  <a:lnTo>
                    <a:pt x="783412" y="788962"/>
                  </a:lnTo>
                  <a:lnTo>
                    <a:pt x="10477" y="788962"/>
                  </a:lnTo>
                  <a:lnTo>
                    <a:pt x="10477" y="788644"/>
                  </a:lnTo>
                  <a:lnTo>
                    <a:pt x="783412" y="788644"/>
                  </a:lnTo>
                  <a:lnTo>
                    <a:pt x="783412" y="783412"/>
                  </a:lnTo>
                  <a:lnTo>
                    <a:pt x="10477" y="783412"/>
                  </a:lnTo>
                  <a:lnTo>
                    <a:pt x="10477" y="10464"/>
                  </a:lnTo>
                  <a:lnTo>
                    <a:pt x="783412" y="10464"/>
                  </a:lnTo>
                  <a:lnTo>
                    <a:pt x="783412" y="292"/>
                  </a:lnTo>
                  <a:lnTo>
                    <a:pt x="5232" y="292"/>
                  </a:lnTo>
                  <a:lnTo>
                    <a:pt x="0" y="292"/>
                  </a:lnTo>
                  <a:lnTo>
                    <a:pt x="0" y="10452"/>
                  </a:lnTo>
                  <a:lnTo>
                    <a:pt x="0" y="783882"/>
                  </a:lnTo>
                  <a:lnTo>
                    <a:pt x="0" y="794042"/>
                  </a:lnTo>
                  <a:lnTo>
                    <a:pt x="5232" y="794042"/>
                  </a:lnTo>
                  <a:lnTo>
                    <a:pt x="788644" y="794042"/>
                  </a:lnTo>
                  <a:lnTo>
                    <a:pt x="788644" y="793877"/>
                  </a:lnTo>
                  <a:lnTo>
                    <a:pt x="793889" y="793877"/>
                  </a:lnTo>
                  <a:lnTo>
                    <a:pt x="793889" y="783882"/>
                  </a:lnTo>
                  <a:lnTo>
                    <a:pt x="793889" y="783412"/>
                  </a:lnTo>
                  <a:lnTo>
                    <a:pt x="793889" y="10464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6181801" y="778466"/>
            <a:ext cx="794385" cy="793750"/>
            <a:chOff x="16181801" y="778466"/>
            <a:chExt cx="794385" cy="793750"/>
          </a:xfrm>
        </p:grpSpPr>
        <p:sp>
          <p:nvSpPr>
            <p:cNvPr id="47" name="object 47"/>
            <p:cNvSpPr/>
            <p:nvPr/>
          </p:nvSpPr>
          <p:spPr>
            <a:xfrm>
              <a:off x="16187036" y="783412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4285F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1794" y="778477"/>
              <a:ext cx="794385" cy="793750"/>
            </a:xfrm>
            <a:custGeom>
              <a:avLst/>
              <a:gdLst/>
              <a:ahLst/>
              <a:cxnLst/>
              <a:rect l="l" t="t" r="r" b="b"/>
              <a:pathLst>
                <a:path w="794384" h="793750">
                  <a:moveTo>
                    <a:pt x="793889" y="4940"/>
                  </a:moveTo>
                  <a:lnTo>
                    <a:pt x="788644" y="4940"/>
                  </a:lnTo>
                  <a:lnTo>
                    <a:pt x="788644" y="0"/>
                  </a:lnTo>
                  <a:lnTo>
                    <a:pt x="783412" y="0"/>
                  </a:lnTo>
                  <a:lnTo>
                    <a:pt x="783412" y="10172"/>
                  </a:lnTo>
                  <a:lnTo>
                    <a:pt x="783412" y="783120"/>
                  </a:lnTo>
                  <a:lnTo>
                    <a:pt x="783412" y="788352"/>
                  </a:lnTo>
                  <a:lnTo>
                    <a:pt x="783412" y="788670"/>
                  </a:lnTo>
                  <a:lnTo>
                    <a:pt x="10477" y="788670"/>
                  </a:lnTo>
                  <a:lnTo>
                    <a:pt x="10477" y="788352"/>
                  </a:lnTo>
                  <a:lnTo>
                    <a:pt x="783412" y="788352"/>
                  </a:lnTo>
                  <a:lnTo>
                    <a:pt x="783412" y="783120"/>
                  </a:lnTo>
                  <a:lnTo>
                    <a:pt x="10477" y="783120"/>
                  </a:lnTo>
                  <a:lnTo>
                    <a:pt x="10477" y="10172"/>
                  </a:lnTo>
                  <a:lnTo>
                    <a:pt x="783412" y="10172"/>
                  </a:lnTo>
                  <a:lnTo>
                    <a:pt x="783412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4940"/>
                  </a:lnTo>
                  <a:lnTo>
                    <a:pt x="5232" y="4940"/>
                  </a:lnTo>
                  <a:lnTo>
                    <a:pt x="5232" y="5080"/>
                  </a:lnTo>
                  <a:lnTo>
                    <a:pt x="5232" y="10160"/>
                  </a:lnTo>
                  <a:lnTo>
                    <a:pt x="5232" y="783590"/>
                  </a:lnTo>
                  <a:lnTo>
                    <a:pt x="5232" y="788352"/>
                  </a:lnTo>
                  <a:lnTo>
                    <a:pt x="0" y="788352"/>
                  </a:lnTo>
                  <a:lnTo>
                    <a:pt x="0" y="793750"/>
                  </a:lnTo>
                  <a:lnTo>
                    <a:pt x="5232" y="793750"/>
                  </a:lnTo>
                  <a:lnTo>
                    <a:pt x="788644" y="793750"/>
                  </a:lnTo>
                  <a:lnTo>
                    <a:pt x="788644" y="793584"/>
                  </a:lnTo>
                  <a:lnTo>
                    <a:pt x="793889" y="793584"/>
                  </a:lnTo>
                  <a:lnTo>
                    <a:pt x="793889" y="783590"/>
                  </a:lnTo>
                  <a:lnTo>
                    <a:pt x="793889" y="783120"/>
                  </a:lnTo>
                  <a:lnTo>
                    <a:pt x="793889" y="10172"/>
                  </a:lnTo>
                  <a:lnTo>
                    <a:pt x="793889" y="494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18532039" y="778177"/>
            <a:ext cx="794385" cy="794385"/>
            <a:chOff x="18532039" y="778177"/>
            <a:chExt cx="794385" cy="794385"/>
          </a:xfrm>
        </p:grpSpPr>
        <p:sp>
          <p:nvSpPr>
            <p:cNvPr id="50" name="object 50"/>
            <p:cNvSpPr/>
            <p:nvPr/>
          </p:nvSpPr>
          <p:spPr>
            <a:xfrm>
              <a:off x="18537274" y="783412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4285F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532031" y="778185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4" h="794385">
                  <a:moveTo>
                    <a:pt x="793889" y="0"/>
                  </a:moveTo>
                  <a:lnTo>
                    <a:pt x="788644" y="0"/>
                  </a:lnTo>
                  <a:lnTo>
                    <a:pt x="788644" y="292"/>
                  </a:lnTo>
                  <a:lnTo>
                    <a:pt x="783412" y="292"/>
                  </a:lnTo>
                  <a:lnTo>
                    <a:pt x="783412" y="10464"/>
                  </a:lnTo>
                  <a:lnTo>
                    <a:pt x="783412" y="783412"/>
                  </a:lnTo>
                  <a:lnTo>
                    <a:pt x="783412" y="788644"/>
                  </a:lnTo>
                  <a:lnTo>
                    <a:pt x="783412" y="788962"/>
                  </a:lnTo>
                  <a:lnTo>
                    <a:pt x="10477" y="788962"/>
                  </a:lnTo>
                  <a:lnTo>
                    <a:pt x="10477" y="788644"/>
                  </a:lnTo>
                  <a:lnTo>
                    <a:pt x="783412" y="788644"/>
                  </a:lnTo>
                  <a:lnTo>
                    <a:pt x="783412" y="783412"/>
                  </a:lnTo>
                  <a:lnTo>
                    <a:pt x="10477" y="783412"/>
                  </a:lnTo>
                  <a:lnTo>
                    <a:pt x="10477" y="10464"/>
                  </a:lnTo>
                  <a:lnTo>
                    <a:pt x="783412" y="10464"/>
                  </a:lnTo>
                  <a:lnTo>
                    <a:pt x="783412" y="292"/>
                  </a:lnTo>
                  <a:lnTo>
                    <a:pt x="5232" y="292"/>
                  </a:lnTo>
                  <a:lnTo>
                    <a:pt x="0" y="292"/>
                  </a:lnTo>
                  <a:lnTo>
                    <a:pt x="0" y="10452"/>
                  </a:lnTo>
                  <a:lnTo>
                    <a:pt x="0" y="783882"/>
                  </a:lnTo>
                  <a:lnTo>
                    <a:pt x="0" y="788644"/>
                  </a:lnTo>
                  <a:lnTo>
                    <a:pt x="5232" y="788644"/>
                  </a:lnTo>
                  <a:lnTo>
                    <a:pt x="5232" y="788962"/>
                  </a:lnTo>
                  <a:lnTo>
                    <a:pt x="5232" y="794042"/>
                  </a:lnTo>
                  <a:lnTo>
                    <a:pt x="788644" y="794042"/>
                  </a:lnTo>
                  <a:lnTo>
                    <a:pt x="788644" y="788962"/>
                  </a:lnTo>
                  <a:lnTo>
                    <a:pt x="788644" y="788644"/>
                  </a:lnTo>
                  <a:lnTo>
                    <a:pt x="793889" y="788644"/>
                  </a:lnTo>
                  <a:lnTo>
                    <a:pt x="793889" y="783882"/>
                  </a:lnTo>
                  <a:lnTo>
                    <a:pt x="793889" y="783412"/>
                  </a:lnTo>
                  <a:lnTo>
                    <a:pt x="793889" y="10464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14614969" y="778185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5">
                <a:moveTo>
                  <a:pt x="793889" y="0"/>
                </a:moveTo>
                <a:lnTo>
                  <a:pt x="788644" y="0"/>
                </a:lnTo>
                <a:lnTo>
                  <a:pt x="788644" y="292"/>
                </a:lnTo>
                <a:lnTo>
                  <a:pt x="783412" y="292"/>
                </a:lnTo>
                <a:lnTo>
                  <a:pt x="783412" y="10464"/>
                </a:lnTo>
                <a:lnTo>
                  <a:pt x="783412" y="783412"/>
                </a:lnTo>
                <a:lnTo>
                  <a:pt x="783412" y="788644"/>
                </a:lnTo>
                <a:lnTo>
                  <a:pt x="783412" y="788962"/>
                </a:lnTo>
                <a:lnTo>
                  <a:pt x="10464" y="788962"/>
                </a:lnTo>
                <a:lnTo>
                  <a:pt x="10464" y="788644"/>
                </a:lnTo>
                <a:lnTo>
                  <a:pt x="783412" y="788644"/>
                </a:lnTo>
                <a:lnTo>
                  <a:pt x="783412" y="783412"/>
                </a:lnTo>
                <a:lnTo>
                  <a:pt x="10464" y="783412"/>
                </a:lnTo>
                <a:lnTo>
                  <a:pt x="10464" y="10464"/>
                </a:lnTo>
                <a:lnTo>
                  <a:pt x="783412" y="10464"/>
                </a:lnTo>
                <a:lnTo>
                  <a:pt x="783412" y="292"/>
                </a:lnTo>
                <a:lnTo>
                  <a:pt x="5232" y="292"/>
                </a:lnTo>
                <a:lnTo>
                  <a:pt x="0" y="292"/>
                </a:lnTo>
                <a:lnTo>
                  <a:pt x="0" y="10452"/>
                </a:lnTo>
                <a:lnTo>
                  <a:pt x="0" y="783882"/>
                </a:lnTo>
                <a:lnTo>
                  <a:pt x="0" y="794042"/>
                </a:lnTo>
                <a:lnTo>
                  <a:pt x="5232" y="794042"/>
                </a:lnTo>
                <a:lnTo>
                  <a:pt x="788644" y="794042"/>
                </a:lnTo>
                <a:lnTo>
                  <a:pt x="788644" y="793877"/>
                </a:lnTo>
                <a:lnTo>
                  <a:pt x="793889" y="793877"/>
                </a:lnTo>
                <a:lnTo>
                  <a:pt x="793889" y="788644"/>
                </a:lnTo>
                <a:lnTo>
                  <a:pt x="788644" y="788644"/>
                </a:lnTo>
                <a:lnTo>
                  <a:pt x="788644" y="783882"/>
                </a:lnTo>
                <a:lnTo>
                  <a:pt x="788644" y="10452"/>
                </a:lnTo>
                <a:lnTo>
                  <a:pt x="788644" y="5372"/>
                </a:lnTo>
                <a:lnTo>
                  <a:pt x="788644" y="5232"/>
                </a:lnTo>
                <a:lnTo>
                  <a:pt x="793889" y="5232"/>
                </a:lnTo>
                <a:lnTo>
                  <a:pt x="79388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65206" y="778185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5">
                <a:moveTo>
                  <a:pt x="793889" y="0"/>
                </a:moveTo>
                <a:lnTo>
                  <a:pt x="788644" y="0"/>
                </a:lnTo>
                <a:lnTo>
                  <a:pt x="788644" y="5232"/>
                </a:lnTo>
                <a:lnTo>
                  <a:pt x="783412" y="5232"/>
                </a:lnTo>
                <a:lnTo>
                  <a:pt x="783412" y="10464"/>
                </a:lnTo>
                <a:lnTo>
                  <a:pt x="783412" y="783412"/>
                </a:lnTo>
                <a:lnTo>
                  <a:pt x="783412" y="788644"/>
                </a:lnTo>
                <a:lnTo>
                  <a:pt x="783412" y="788962"/>
                </a:lnTo>
                <a:lnTo>
                  <a:pt x="10477" y="788962"/>
                </a:lnTo>
                <a:lnTo>
                  <a:pt x="10477" y="788644"/>
                </a:lnTo>
                <a:lnTo>
                  <a:pt x="783412" y="788644"/>
                </a:lnTo>
                <a:lnTo>
                  <a:pt x="783412" y="783412"/>
                </a:lnTo>
                <a:lnTo>
                  <a:pt x="10477" y="783412"/>
                </a:lnTo>
                <a:lnTo>
                  <a:pt x="10477" y="10464"/>
                </a:lnTo>
                <a:lnTo>
                  <a:pt x="783412" y="10464"/>
                </a:lnTo>
                <a:lnTo>
                  <a:pt x="783412" y="5232"/>
                </a:lnTo>
                <a:lnTo>
                  <a:pt x="10477" y="5232"/>
                </a:lnTo>
                <a:lnTo>
                  <a:pt x="5232" y="5232"/>
                </a:lnTo>
                <a:lnTo>
                  <a:pt x="5232" y="292"/>
                </a:lnTo>
                <a:lnTo>
                  <a:pt x="0" y="292"/>
                </a:lnTo>
                <a:lnTo>
                  <a:pt x="0" y="10452"/>
                </a:lnTo>
                <a:lnTo>
                  <a:pt x="0" y="783882"/>
                </a:lnTo>
                <a:lnTo>
                  <a:pt x="0" y="794042"/>
                </a:lnTo>
                <a:lnTo>
                  <a:pt x="5232" y="794042"/>
                </a:lnTo>
                <a:lnTo>
                  <a:pt x="788644" y="794042"/>
                </a:lnTo>
                <a:lnTo>
                  <a:pt x="788644" y="788962"/>
                </a:lnTo>
                <a:lnTo>
                  <a:pt x="788644" y="788644"/>
                </a:lnTo>
                <a:lnTo>
                  <a:pt x="793889" y="788644"/>
                </a:lnTo>
                <a:lnTo>
                  <a:pt x="793889" y="783882"/>
                </a:lnTo>
                <a:lnTo>
                  <a:pt x="793889" y="783412"/>
                </a:lnTo>
                <a:lnTo>
                  <a:pt x="793889" y="10464"/>
                </a:lnTo>
                <a:lnTo>
                  <a:pt x="79388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48146" y="778185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5">
                <a:moveTo>
                  <a:pt x="793877" y="0"/>
                </a:moveTo>
                <a:lnTo>
                  <a:pt x="788644" y="0"/>
                </a:lnTo>
                <a:lnTo>
                  <a:pt x="788644" y="292"/>
                </a:lnTo>
                <a:lnTo>
                  <a:pt x="783412" y="292"/>
                </a:lnTo>
                <a:lnTo>
                  <a:pt x="783412" y="10464"/>
                </a:lnTo>
                <a:lnTo>
                  <a:pt x="783412" y="783412"/>
                </a:lnTo>
                <a:lnTo>
                  <a:pt x="783412" y="788644"/>
                </a:lnTo>
                <a:lnTo>
                  <a:pt x="783412" y="788962"/>
                </a:lnTo>
                <a:lnTo>
                  <a:pt x="10464" y="788962"/>
                </a:lnTo>
                <a:lnTo>
                  <a:pt x="10464" y="788644"/>
                </a:lnTo>
                <a:lnTo>
                  <a:pt x="783412" y="788644"/>
                </a:lnTo>
                <a:lnTo>
                  <a:pt x="783412" y="783412"/>
                </a:lnTo>
                <a:lnTo>
                  <a:pt x="10464" y="783412"/>
                </a:lnTo>
                <a:lnTo>
                  <a:pt x="10464" y="10464"/>
                </a:lnTo>
                <a:lnTo>
                  <a:pt x="783412" y="10464"/>
                </a:lnTo>
                <a:lnTo>
                  <a:pt x="783412" y="292"/>
                </a:lnTo>
                <a:lnTo>
                  <a:pt x="5232" y="292"/>
                </a:lnTo>
                <a:lnTo>
                  <a:pt x="0" y="292"/>
                </a:lnTo>
                <a:lnTo>
                  <a:pt x="0" y="10452"/>
                </a:lnTo>
                <a:lnTo>
                  <a:pt x="0" y="783882"/>
                </a:lnTo>
                <a:lnTo>
                  <a:pt x="0" y="794042"/>
                </a:lnTo>
                <a:lnTo>
                  <a:pt x="5232" y="794042"/>
                </a:lnTo>
                <a:lnTo>
                  <a:pt x="788644" y="794042"/>
                </a:lnTo>
                <a:lnTo>
                  <a:pt x="788644" y="793877"/>
                </a:lnTo>
                <a:lnTo>
                  <a:pt x="793877" y="793877"/>
                </a:lnTo>
                <a:lnTo>
                  <a:pt x="793877" y="783882"/>
                </a:lnTo>
                <a:lnTo>
                  <a:pt x="793877" y="783412"/>
                </a:lnTo>
                <a:lnTo>
                  <a:pt x="793877" y="10464"/>
                </a:lnTo>
                <a:lnTo>
                  <a:pt x="793877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15398387" y="778177"/>
            <a:ext cx="794385" cy="794385"/>
            <a:chOff x="15398387" y="778177"/>
            <a:chExt cx="794385" cy="794385"/>
          </a:xfrm>
        </p:grpSpPr>
        <p:sp>
          <p:nvSpPr>
            <p:cNvPr id="56" name="object 56"/>
            <p:cNvSpPr/>
            <p:nvPr/>
          </p:nvSpPr>
          <p:spPr>
            <a:xfrm>
              <a:off x="15403622" y="783412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98381" y="778185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4" h="794385">
                  <a:moveTo>
                    <a:pt x="793889" y="0"/>
                  </a:moveTo>
                  <a:lnTo>
                    <a:pt x="788644" y="0"/>
                  </a:lnTo>
                  <a:lnTo>
                    <a:pt x="788644" y="292"/>
                  </a:lnTo>
                  <a:lnTo>
                    <a:pt x="783412" y="292"/>
                  </a:lnTo>
                  <a:lnTo>
                    <a:pt x="783412" y="10464"/>
                  </a:lnTo>
                  <a:lnTo>
                    <a:pt x="783412" y="783412"/>
                  </a:lnTo>
                  <a:lnTo>
                    <a:pt x="783412" y="788644"/>
                  </a:lnTo>
                  <a:lnTo>
                    <a:pt x="783412" y="788962"/>
                  </a:lnTo>
                  <a:lnTo>
                    <a:pt x="10464" y="788962"/>
                  </a:lnTo>
                  <a:lnTo>
                    <a:pt x="10464" y="788644"/>
                  </a:lnTo>
                  <a:lnTo>
                    <a:pt x="783412" y="788644"/>
                  </a:lnTo>
                  <a:lnTo>
                    <a:pt x="783412" y="783412"/>
                  </a:lnTo>
                  <a:lnTo>
                    <a:pt x="10464" y="783412"/>
                  </a:lnTo>
                  <a:lnTo>
                    <a:pt x="10464" y="10464"/>
                  </a:lnTo>
                  <a:lnTo>
                    <a:pt x="783412" y="10464"/>
                  </a:lnTo>
                  <a:lnTo>
                    <a:pt x="783412" y="292"/>
                  </a:lnTo>
                  <a:lnTo>
                    <a:pt x="5232" y="292"/>
                  </a:lnTo>
                  <a:lnTo>
                    <a:pt x="0" y="292"/>
                  </a:lnTo>
                  <a:lnTo>
                    <a:pt x="0" y="10452"/>
                  </a:lnTo>
                  <a:lnTo>
                    <a:pt x="0" y="783882"/>
                  </a:lnTo>
                  <a:lnTo>
                    <a:pt x="0" y="794042"/>
                  </a:lnTo>
                  <a:lnTo>
                    <a:pt x="5232" y="794042"/>
                  </a:lnTo>
                  <a:lnTo>
                    <a:pt x="788644" y="794042"/>
                  </a:lnTo>
                  <a:lnTo>
                    <a:pt x="788644" y="793877"/>
                  </a:lnTo>
                  <a:lnTo>
                    <a:pt x="793889" y="793877"/>
                  </a:lnTo>
                  <a:lnTo>
                    <a:pt x="793889" y="783882"/>
                  </a:lnTo>
                  <a:lnTo>
                    <a:pt x="793889" y="783412"/>
                  </a:lnTo>
                  <a:lnTo>
                    <a:pt x="793889" y="10464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18532031" y="5"/>
            <a:ext cx="794385" cy="789305"/>
          </a:xfrm>
          <a:custGeom>
            <a:avLst/>
            <a:gdLst/>
            <a:ahLst/>
            <a:cxnLst/>
            <a:rect l="l" t="t" r="r" b="b"/>
            <a:pathLst>
              <a:path w="794384" h="789305">
                <a:moveTo>
                  <a:pt x="793889" y="0"/>
                </a:moveTo>
                <a:lnTo>
                  <a:pt x="788644" y="0"/>
                </a:lnTo>
                <a:lnTo>
                  <a:pt x="788644" y="139"/>
                </a:lnTo>
                <a:lnTo>
                  <a:pt x="783412" y="139"/>
                </a:lnTo>
                <a:lnTo>
                  <a:pt x="783412" y="5232"/>
                </a:lnTo>
                <a:lnTo>
                  <a:pt x="783412" y="778179"/>
                </a:lnTo>
                <a:lnTo>
                  <a:pt x="783412" y="783412"/>
                </a:lnTo>
                <a:lnTo>
                  <a:pt x="783412" y="783729"/>
                </a:lnTo>
                <a:lnTo>
                  <a:pt x="10477" y="783729"/>
                </a:lnTo>
                <a:lnTo>
                  <a:pt x="10477" y="783412"/>
                </a:lnTo>
                <a:lnTo>
                  <a:pt x="783412" y="783412"/>
                </a:lnTo>
                <a:lnTo>
                  <a:pt x="783412" y="778179"/>
                </a:lnTo>
                <a:lnTo>
                  <a:pt x="10477" y="778179"/>
                </a:lnTo>
                <a:lnTo>
                  <a:pt x="10477" y="5232"/>
                </a:lnTo>
                <a:lnTo>
                  <a:pt x="783412" y="5232"/>
                </a:lnTo>
                <a:lnTo>
                  <a:pt x="783412" y="139"/>
                </a:lnTo>
                <a:lnTo>
                  <a:pt x="783412" y="0"/>
                </a:lnTo>
                <a:lnTo>
                  <a:pt x="10477" y="0"/>
                </a:lnTo>
                <a:lnTo>
                  <a:pt x="5232" y="0"/>
                </a:lnTo>
                <a:lnTo>
                  <a:pt x="5232" y="139"/>
                </a:lnTo>
                <a:lnTo>
                  <a:pt x="0" y="139"/>
                </a:lnTo>
                <a:lnTo>
                  <a:pt x="0" y="5219"/>
                </a:lnTo>
                <a:lnTo>
                  <a:pt x="0" y="778649"/>
                </a:lnTo>
                <a:lnTo>
                  <a:pt x="0" y="788809"/>
                </a:lnTo>
                <a:lnTo>
                  <a:pt x="5232" y="788809"/>
                </a:lnTo>
                <a:lnTo>
                  <a:pt x="788644" y="788809"/>
                </a:lnTo>
                <a:lnTo>
                  <a:pt x="788644" y="788644"/>
                </a:lnTo>
                <a:lnTo>
                  <a:pt x="793889" y="788644"/>
                </a:lnTo>
                <a:lnTo>
                  <a:pt x="793889" y="778649"/>
                </a:lnTo>
                <a:lnTo>
                  <a:pt x="793889" y="778179"/>
                </a:lnTo>
                <a:lnTo>
                  <a:pt x="793889" y="5232"/>
                </a:lnTo>
                <a:lnTo>
                  <a:pt x="79388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14614976" y="0"/>
            <a:ext cx="794385" cy="789305"/>
            <a:chOff x="14614976" y="0"/>
            <a:chExt cx="794385" cy="789305"/>
          </a:xfrm>
        </p:grpSpPr>
        <p:sp>
          <p:nvSpPr>
            <p:cNvPr id="60" name="object 60"/>
            <p:cNvSpPr/>
            <p:nvPr/>
          </p:nvSpPr>
          <p:spPr>
            <a:xfrm>
              <a:off x="14620211" y="0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614970" y="5"/>
              <a:ext cx="794385" cy="789305"/>
            </a:xfrm>
            <a:custGeom>
              <a:avLst/>
              <a:gdLst/>
              <a:ahLst/>
              <a:cxnLst/>
              <a:rect l="l" t="t" r="r" b="b"/>
              <a:pathLst>
                <a:path w="794384" h="789305">
                  <a:moveTo>
                    <a:pt x="793889" y="0"/>
                  </a:moveTo>
                  <a:lnTo>
                    <a:pt x="788644" y="0"/>
                  </a:lnTo>
                  <a:lnTo>
                    <a:pt x="788644" y="139"/>
                  </a:lnTo>
                  <a:lnTo>
                    <a:pt x="783412" y="139"/>
                  </a:lnTo>
                  <a:lnTo>
                    <a:pt x="783412" y="5232"/>
                  </a:lnTo>
                  <a:lnTo>
                    <a:pt x="783412" y="778179"/>
                  </a:lnTo>
                  <a:lnTo>
                    <a:pt x="783412" y="783412"/>
                  </a:lnTo>
                  <a:lnTo>
                    <a:pt x="783412" y="783729"/>
                  </a:lnTo>
                  <a:lnTo>
                    <a:pt x="10464" y="783729"/>
                  </a:lnTo>
                  <a:lnTo>
                    <a:pt x="10464" y="783412"/>
                  </a:lnTo>
                  <a:lnTo>
                    <a:pt x="783412" y="783412"/>
                  </a:lnTo>
                  <a:lnTo>
                    <a:pt x="783412" y="778179"/>
                  </a:lnTo>
                  <a:lnTo>
                    <a:pt x="10464" y="778179"/>
                  </a:lnTo>
                  <a:lnTo>
                    <a:pt x="10464" y="5232"/>
                  </a:lnTo>
                  <a:lnTo>
                    <a:pt x="783412" y="5232"/>
                  </a:lnTo>
                  <a:lnTo>
                    <a:pt x="783412" y="139"/>
                  </a:lnTo>
                  <a:lnTo>
                    <a:pt x="783412" y="0"/>
                  </a:lnTo>
                  <a:lnTo>
                    <a:pt x="10464" y="0"/>
                  </a:lnTo>
                  <a:lnTo>
                    <a:pt x="5232" y="0"/>
                  </a:lnTo>
                  <a:lnTo>
                    <a:pt x="5232" y="139"/>
                  </a:lnTo>
                  <a:lnTo>
                    <a:pt x="0" y="139"/>
                  </a:lnTo>
                  <a:lnTo>
                    <a:pt x="0" y="5219"/>
                  </a:lnTo>
                  <a:lnTo>
                    <a:pt x="0" y="778649"/>
                  </a:lnTo>
                  <a:lnTo>
                    <a:pt x="0" y="788809"/>
                  </a:lnTo>
                  <a:lnTo>
                    <a:pt x="5232" y="788809"/>
                  </a:lnTo>
                  <a:lnTo>
                    <a:pt x="788644" y="788809"/>
                  </a:lnTo>
                  <a:lnTo>
                    <a:pt x="788644" y="788644"/>
                  </a:lnTo>
                  <a:lnTo>
                    <a:pt x="793889" y="788644"/>
                  </a:lnTo>
                  <a:lnTo>
                    <a:pt x="793889" y="778649"/>
                  </a:lnTo>
                  <a:lnTo>
                    <a:pt x="793889" y="778179"/>
                  </a:lnTo>
                  <a:lnTo>
                    <a:pt x="793889" y="5232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6965214" y="0"/>
            <a:ext cx="794385" cy="789305"/>
            <a:chOff x="16965214" y="0"/>
            <a:chExt cx="794385" cy="789305"/>
          </a:xfrm>
        </p:grpSpPr>
        <p:sp>
          <p:nvSpPr>
            <p:cNvPr id="63" name="object 63"/>
            <p:cNvSpPr/>
            <p:nvPr/>
          </p:nvSpPr>
          <p:spPr>
            <a:xfrm>
              <a:off x="16970449" y="0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90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FBBC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965206" y="5"/>
              <a:ext cx="794385" cy="789305"/>
            </a:xfrm>
            <a:custGeom>
              <a:avLst/>
              <a:gdLst/>
              <a:ahLst/>
              <a:cxnLst/>
              <a:rect l="l" t="t" r="r" b="b"/>
              <a:pathLst>
                <a:path w="794384" h="789305">
                  <a:moveTo>
                    <a:pt x="793889" y="0"/>
                  </a:moveTo>
                  <a:lnTo>
                    <a:pt x="788644" y="0"/>
                  </a:lnTo>
                  <a:lnTo>
                    <a:pt x="788644" y="139"/>
                  </a:lnTo>
                  <a:lnTo>
                    <a:pt x="783412" y="139"/>
                  </a:lnTo>
                  <a:lnTo>
                    <a:pt x="783412" y="5232"/>
                  </a:lnTo>
                  <a:lnTo>
                    <a:pt x="783412" y="778179"/>
                  </a:lnTo>
                  <a:lnTo>
                    <a:pt x="783412" y="783412"/>
                  </a:lnTo>
                  <a:lnTo>
                    <a:pt x="783412" y="783729"/>
                  </a:lnTo>
                  <a:lnTo>
                    <a:pt x="10477" y="783729"/>
                  </a:lnTo>
                  <a:lnTo>
                    <a:pt x="10477" y="783412"/>
                  </a:lnTo>
                  <a:lnTo>
                    <a:pt x="783412" y="783412"/>
                  </a:lnTo>
                  <a:lnTo>
                    <a:pt x="783412" y="778179"/>
                  </a:lnTo>
                  <a:lnTo>
                    <a:pt x="10477" y="778179"/>
                  </a:lnTo>
                  <a:lnTo>
                    <a:pt x="10477" y="5232"/>
                  </a:lnTo>
                  <a:lnTo>
                    <a:pt x="783412" y="5232"/>
                  </a:lnTo>
                  <a:lnTo>
                    <a:pt x="783412" y="139"/>
                  </a:lnTo>
                  <a:lnTo>
                    <a:pt x="783412" y="0"/>
                  </a:lnTo>
                  <a:lnTo>
                    <a:pt x="10477" y="0"/>
                  </a:lnTo>
                  <a:lnTo>
                    <a:pt x="5232" y="0"/>
                  </a:lnTo>
                  <a:lnTo>
                    <a:pt x="5232" y="139"/>
                  </a:lnTo>
                  <a:lnTo>
                    <a:pt x="0" y="139"/>
                  </a:lnTo>
                  <a:lnTo>
                    <a:pt x="0" y="5219"/>
                  </a:lnTo>
                  <a:lnTo>
                    <a:pt x="0" y="778649"/>
                  </a:lnTo>
                  <a:lnTo>
                    <a:pt x="0" y="788809"/>
                  </a:lnTo>
                  <a:lnTo>
                    <a:pt x="5232" y="788809"/>
                  </a:lnTo>
                  <a:lnTo>
                    <a:pt x="788644" y="788809"/>
                  </a:lnTo>
                  <a:lnTo>
                    <a:pt x="788644" y="788644"/>
                  </a:lnTo>
                  <a:lnTo>
                    <a:pt x="793889" y="788644"/>
                  </a:lnTo>
                  <a:lnTo>
                    <a:pt x="793889" y="778649"/>
                  </a:lnTo>
                  <a:lnTo>
                    <a:pt x="793889" y="778179"/>
                  </a:lnTo>
                  <a:lnTo>
                    <a:pt x="793889" y="5232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13048146" y="5"/>
            <a:ext cx="794385" cy="789305"/>
          </a:xfrm>
          <a:custGeom>
            <a:avLst/>
            <a:gdLst/>
            <a:ahLst/>
            <a:cxnLst/>
            <a:rect l="l" t="t" r="r" b="b"/>
            <a:pathLst>
              <a:path w="794384" h="789305">
                <a:moveTo>
                  <a:pt x="793877" y="0"/>
                </a:moveTo>
                <a:lnTo>
                  <a:pt x="788644" y="0"/>
                </a:lnTo>
                <a:lnTo>
                  <a:pt x="788644" y="139"/>
                </a:lnTo>
                <a:lnTo>
                  <a:pt x="783412" y="139"/>
                </a:lnTo>
                <a:lnTo>
                  <a:pt x="783412" y="5232"/>
                </a:lnTo>
                <a:lnTo>
                  <a:pt x="783412" y="778179"/>
                </a:lnTo>
                <a:lnTo>
                  <a:pt x="783412" y="783412"/>
                </a:lnTo>
                <a:lnTo>
                  <a:pt x="783412" y="783729"/>
                </a:lnTo>
                <a:lnTo>
                  <a:pt x="10464" y="783729"/>
                </a:lnTo>
                <a:lnTo>
                  <a:pt x="10464" y="783412"/>
                </a:lnTo>
                <a:lnTo>
                  <a:pt x="783412" y="783412"/>
                </a:lnTo>
                <a:lnTo>
                  <a:pt x="783412" y="778179"/>
                </a:lnTo>
                <a:lnTo>
                  <a:pt x="10464" y="778179"/>
                </a:lnTo>
                <a:lnTo>
                  <a:pt x="10464" y="5232"/>
                </a:lnTo>
                <a:lnTo>
                  <a:pt x="783412" y="5232"/>
                </a:lnTo>
                <a:lnTo>
                  <a:pt x="783412" y="139"/>
                </a:lnTo>
                <a:lnTo>
                  <a:pt x="783412" y="0"/>
                </a:lnTo>
                <a:lnTo>
                  <a:pt x="10464" y="0"/>
                </a:lnTo>
                <a:lnTo>
                  <a:pt x="5232" y="0"/>
                </a:lnTo>
                <a:lnTo>
                  <a:pt x="5232" y="139"/>
                </a:lnTo>
                <a:lnTo>
                  <a:pt x="0" y="139"/>
                </a:lnTo>
                <a:lnTo>
                  <a:pt x="0" y="5219"/>
                </a:lnTo>
                <a:lnTo>
                  <a:pt x="0" y="778649"/>
                </a:lnTo>
                <a:lnTo>
                  <a:pt x="0" y="788809"/>
                </a:lnTo>
                <a:lnTo>
                  <a:pt x="5232" y="788809"/>
                </a:lnTo>
                <a:lnTo>
                  <a:pt x="788644" y="788809"/>
                </a:lnTo>
                <a:lnTo>
                  <a:pt x="788644" y="788644"/>
                </a:lnTo>
                <a:lnTo>
                  <a:pt x="793877" y="788644"/>
                </a:lnTo>
                <a:lnTo>
                  <a:pt x="793877" y="778649"/>
                </a:lnTo>
                <a:lnTo>
                  <a:pt x="793877" y="778179"/>
                </a:lnTo>
                <a:lnTo>
                  <a:pt x="793877" y="5232"/>
                </a:lnTo>
                <a:lnTo>
                  <a:pt x="793877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398382" y="5"/>
            <a:ext cx="794385" cy="789305"/>
          </a:xfrm>
          <a:custGeom>
            <a:avLst/>
            <a:gdLst/>
            <a:ahLst/>
            <a:cxnLst/>
            <a:rect l="l" t="t" r="r" b="b"/>
            <a:pathLst>
              <a:path w="794384" h="789305">
                <a:moveTo>
                  <a:pt x="793889" y="0"/>
                </a:moveTo>
                <a:lnTo>
                  <a:pt x="788644" y="0"/>
                </a:lnTo>
                <a:lnTo>
                  <a:pt x="788644" y="139"/>
                </a:lnTo>
                <a:lnTo>
                  <a:pt x="783412" y="139"/>
                </a:lnTo>
                <a:lnTo>
                  <a:pt x="783412" y="5232"/>
                </a:lnTo>
                <a:lnTo>
                  <a:pt x="783412" y="778179"/>
                </a:lnTo>
                <a:lnTo>
                  <a:pt x="783412" y="783412"/>
                </a:lnTo>
                <a:lnTo>
                  <a:pt x="783412" y="783729"/>
                </a:lnTo>
                <a:lnTo>
                  <a:pt x="10464" y="783729"/>
                </a:lnTo>
                <a:lnTo>
                  <a:pt x="10464" y="783412"/>
                </a:lnTo>
                <a:lnTo>
                  <a:pt x="783412" y="783412"/>
                </a:lnTo>
                <a:lnTo>
                  <a:pt x="783412" y="778179"/>
                </a:lnTo>
                <a:lnTo>
                  <a:pt x="10464" y="778179"/>
                </a:lnTo>
                <a:lnTo>
                  <a:pt x="10464" y="5232"/>
                </a:lnTo>
                <a:lnTo>
                  <a:pt x="783412" y="5232"/>
                </a:lnTo>
                <a:lnTo>
                  <a:pt x="783412" y="139"/>
                </a:lnTo>
                <a:lnTo>
                  <a:pt x="783412" y="0"/>
                </a:lnTo>
                <a:lnTo>
                  <a:pt x="10464" y="0"/>
                </a:lnTo>
                <a:lnTo>
                  <a:pt x="5232" y="0"/>
                </a:lnTo>
                <a:lnTo>
                  <a:pt x="5232" y="139"/>
                </a:lnTo>
                <a:lnTo>
                  <a:pt x="0" y="139"/>
                </a:lnTo>
                <a:lnTo>
                  <a:pt x="0" y="5219"/>
                </a:lnTo>
                <a:lnTo>
                  <a:pt x="0" y="778649"/>
                </a:lnTo>
                <a:lnTo>
                  <a:pt x="0" y="788809"/>
                </a:lnTo>
                <a:lnTo>
                  <a:pt x="5232" y="788809"/>
                </a:lnTo>
                <a:lnTo>
                  <a:pt x="788644" y="788809"/>
                </a:lnTo>
                <a:lnTo>
                  <a:pt x="788644" y="788644"/>
                </a:lnTo>
                <a:lnTo>
                  <a:pt x="793889" y="788644"/>
                </a:lnTo>
                <a:lnTo>
                  <a:pt x="793889" y="778649"/>
                </a:lnTo>
                <a:lnTo>
                  <a:pt x="793889" y="778179"/>
                </a:lnTo>
                <a:lnTo>
                  <a:pt x="793889" y="5232"/>
                </a:lnTo>
                <a:lnTo>
                  <a:pt x="79388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481320" y="5"/>
            <a:ext cx="794385" cy="789305"/>
          </a:xfrm>
          <a:custGeom>
            <a:avLst/>
            <a:gdLst/>
            <a:ahLst/>
            <a:cxnLst/>
            <a:rect l="l" t="t" r="r" b="b"/>
            <a:pathLst>
              <a:path w="794384" h="789305">
                <a:moveTo>
                  <a:pt x="793877" y="0"/>
                </a:moveTo>
                <a:lnTo>
                  <a:pt x="788644" y="0"/>
                </a:lnTo>
                <a:lnTo>
                  <a:pt x="788644" y="139"/>
                </a:lnTo>
                <a:lnTo>
                  <a:pt x="783412" y="139"/>
                </a:lnTo>
                <a:lnTo>
                  <a:pt x="783412" y="5232"/>
                </a:lnTo>
                <a:lnTo>
                  <a:pt x="783412" y="778179"/>
                </a:lnTo>
                <a:lnTo>
                  <a:pt x="783412" y="783412"/>
                </a:lnTo>
                <a:lnTo>
                  <a:pt x="783412" y="783729"/>
                </a:lnTo>
                <a:lnTo>
                  <a:pt x="10464" y="783729"/>
                </a:lnTo>
                <a:lnTo>
                  <a:pt x="10464" y="783412"/>
                </a:lnTo>
                <a:lnTo>
                  <a:pt x="783412" y="783412"/>
                </a:lnTo>
                <a:lnTo>
                  <a:pt x="783412" y="778179"/>
                </a:lnTo>
                <a:lnTo>
                  <a:pt x="10464" y="778179"/>
                </a:lnTo>
                <a:lnTo>
                  <a:pt x="10464" y="5232"/>
                </a:lnTo>
                <a:lnTo>
                  <a:pt x="783412" y="5232"/>
                </a:lnTo>
                <a:lnTo>
                  <a:pt x="783412" y="139"/>
                </a:lnTo>
                <a:lnTo>
                  <a:pt x="783412" y="0"/>
                </a:lnTo>
                <a:lnTo>
                  <a:pt x="10464" y="0"/>
                </a:lnTo>
                <a:lnTo>
                  <a:pt x="5232" y="0"/>
                </a:lnTo>
                <a:lnTo>
                  <a:pt x="5232" y="139"/>
                </a:lnTo>
                <a:lnTo>
                  <a:pt x="0" y="139"/>
                </a:lnTo>
                <a:lnTo>
                  <a:pt x="0" y="5219"/>
                </a:lnTo>
                <a:lnTo>
                  <a:pt x="0" y="778649"/>
                </a:lnTo>
                <a:lnTo>
                  <a:pt x="0" y="788809"/>
                </a:lnTo>
                <a:lnTo>
                  <a:pt x="5232" y="788809"/>
                </a:lnTo>
                <a:lnTo>
                  <a:pt x="788644" y="788809"/>
                </a:lnTo>
                <a:lnTo>
                  <a:pt x="788644" y="788644"/>
                </a:lnTo>
                <a:lnTo>
                  <a:pt x="793877" y="788644"/>
                </a:lnTo>
                <a:lnTo>
                  <a:pt x="793877" y="778649"/>
                </a:lnTo>
                <a:lnTo>
                  <a:pt x="793877" y="778179"/>
                </a:lnTo>
                <a:lnTo>
                  <a:pt x="793877" y="5232"/>
                </a:lnTo>
                <a:lnTo>
                  <a:pt x="793877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19315452" y="1561589"/>
            <a:ext cx="788670" cy="794385"/>
            <a:chOff x="19315452" y="1561589"/>
            <a:chExt cx="788670" cy="794385"/>
          </a:xfrm>
        </p:grpSpPr>
        <p:sp>
          <p:nvSpPr>
            <p:cNvPr id="69" name="object 69"/>
            <p:cNvSpPr/>
            <p:nvPr/>
          </p:nvSpPr>
          <p:spPr>
            <a:xfrm>
              <a:off x="19320687" y="1566825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89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E94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315444" y="1561889"/>
              <a:ext cx="788670" cy="793750"/>
            </a:xfrm>
            <a:custGeom>
              <a:avLst/>
              <a:gdLst/>
              <a:ahLst/>
              <a:cxnLst/>
              <a:rect l="l" t="t" r="r" b="b"/>
              <a:pathLst>
                <a:path w="788669" h="793750">
                  <a:moveTo>
                    <a:pt x="788644" y="0"/>
                  </a:moveTo>
                  <a:lnTo>
                    <a:pt x="783412" y="0"/>
                  </a:lnTo>
                  <a:lnTo>
                    <a:pt x="783412" y="10172"/>
                  </a:lnTo>
                  <a:lnTo>
                    <a:pt x="783412" y="783120"/>
                  </a:lnTo>
                  <a:lnTo>
                    <a:pt x="10477" y="783120"/>
                  </a:lnTo>
                  <a:lnTo>
                    <a:pt x="10477" y="10172"/>
                  </a:lnTo>
                  <a:lnTo>
                    <a:pt x="783412" y="10172"/>
                  </a:lnTo>
                  <a:lnTo>
                    <a:pt x="783412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783590"/>
                  </a:lnTo>
                  <a:lnTo>
                    <a:pt x="0" y="793750"/>
                  </a:lnTo>
                  <a:lnTo>
                    <a:pt x="5232" y="793750"/>
                  </a:lnTo>
                  <a:lnTo>
                    <a:pt x="788644" y="793750"/>
                  </a:lnTo>
                  <a:lnTo>
                    <a:pt x="788644" y="793584"/>
                  </a:lnTo>
                  <a:lnTo>
                    <a:pt x="788644" y="788670"/>
                  </a:lnTo>
                  <a:lnTo>
                    <a:pt x="10477" y="788670"/>
                  </a:lnTo>
                  <a:lnTo>
                    <a:pt x="10477" y="788352"/>
                  </a:lnTo>
                  <a:lnTo>
                    <a:pt x="783412" y="788352"/>
                  </a:lnTo>
                  <a:lnTo>
                    <a:pt x="788644" y="788352"/>
                  </a:lnTo>
                  <a:lnTo>
                    <a:pt x="788644" y="10172"/>
                  </a:lnTo>
                  <a:lnTo>
                    <a:pt x="788644" y="5080"/>
                  </a:lnTo>
                  <a:lnTo>
                    <a:pt x="788644" y="4940"/>
                  </a:lnTo>
                  <a:lnTo>
                    <a:pt x="788644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17748626" y="1561589"/>
            <a:ext cx="794385" cy="794385"/>
            <a:chOff x="17748626" y="1561589"/>
            <a:chExt cx="794385" cy="794385"/>
          </a:xfrm>
        </p:grpSpPr>
        <p:sp>
          <p:nvSpPr>
            <p:cNvPr id="72" name="object 72"/>
            <p:cNvSpPr/>
            <p:nvPr/>
          </p:nvSpPr>
          <p:spPr>
            <a:xfrm>
              <a:off x="17753862" y="1566825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89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7748619" y="1561597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4" h="794385">
                  <a:moveTo>
                    <a:pt x="793889" y="0"/>
                  </a:moveTo>
                  <a:lnTo>
                    <a:pt x="788644" y="0"/>
                  </a:lnTo>
                  <a:lnTo>
                    <a:pt x="788644" y="292"/>
                  </a:lnTo>
                  <a:lnTo>
                    <a:pt x="783412" y="292"/>
                  </a:lnTo>
                  <a:lnTo>
                    <a:pt x="783412" y="10464"/>
                  </a:lnTo>
                  <a:lnTo>
                    <a:pt x="783412" y="783412"/>
                  </a:lnTo>
                  <a:lnTo>
                    <a:pt x="783412" y="788644"/>
                  </a:lnTo>
                  <a:lnTo>
                    <a:pt x="783412" y="788962"/>
                  </a:lnTo>
                  <a:lnTo>
                    <a:pt x="10477" y="788962"/>
                  </a:lnTo>
                  <a:lnTo>
                    <a:pt x="10477" y="788644"/>
                  </a:lnTo>
                  <a:lnTo>
                    <a:pt x="783412" y="788644"/>
                  </a:lnTo>
                  <a:lnTo>
                    <a:pt x="783412" y="783412"/>
                  </a:lnTo>
                  <a:lnTo>
                    <a:pt x="10477" y="783412"/>
                  </a:lnTo>
                  <a:lnTo>
                    <a:pt x="10477" y="10464"/>
                  </a:lnTo>
                  <a:lnTo>
                    <a:pt x="783412" y="10464"/>
                  </a:lnTo>
                  <a:lnTo>
                    <a:pt x="783412" y="292"/>
                  </a:lnTo>
                  <a:lnTo>
                    <a:pt x="5232" y="292"/>
                  </a:lnTo>
                  <a:lnTo>
                    <a:pt x="0" y="292"/>
                  </a:lnTo>
                  <a:lnTo>
                    <a:pt x="0" y="10452"/>
                  </a:lnTo>
                  <a:lnTo>
                    <a:pt x="0" y="783882"/>
                  </a:lnTo>
                  <a:lnTo>
                    <a:pt x="0" y="794042"/>
                  </a:lnTo>
                  <a:lnTo>
                    <a:pt x="5232" y="794042"/>
                  </a:lnTo>
                  <a:lnTo>
                    <a:pt x="788644" y="794042"/>
                  </a:lnTo>
                  <a:lnTo>
                    <a:pt x="788644" y="793877"/>
                  </a:lnTo>
                  <a:lnTo>
                    <a:pt x="793889" y="793877"/>
                  </a:lnTo>
                  <a:lnTo>
                    <a:pt x="793889" y="783882"/>
                  </a:lnTo>
                  <a:lnTo>
                    <a:pt x="793889" y="783412"/>
                  </a:lnTo>
                  <a:lnTo>
                    <a:pt x="793889" y="10464"/>
                  </a:lnTo>
                  <a:lnTo>
                    <a:pt x="7938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16181795" y="1561597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5">
                <a:moveTo>
                  <a:pt x="793889" y="0"/>
                </a:moveTo>
                <a:lnTo>
                  <a:pt x="788644" y="0"/>
                </a:lnTo>
                <a:lnTo>
                  <a:pt x="788644" y="292"/>
                </a:lnTo>
                <a:lnTo>
                  <a:pt x="783412" y="292"/>
                </a:lnTo>
                <a:lnTo>
                  <a:pt x="783412" y="10464"/>
                </a:lnTo>
                <a:lnTo>
                  <a:pt x="783412" y="783412"/>
                </a:lnTo>
                <a:lnTo>
                  <a:pt x="783412" y="788644"/>
                </a:lnTo>
                <a:lnTo>
                  <a:pt x="783412" y="788962"/>
                </a:lnTo>
                <a:lnTo>
                  <a:pt x="10477" y="788962"/>
                </a:lnTo>
                <a:lnTo>
                  <a:pt x="10477" y="788644"/>
                </a:lnTo>
                <a:lnTo>
                  <a:pt x="783412" y="788644"/>
                </a:lnTo>
                <a:lnTo>
                  <a:pt x="783412" y="783412"/>
                </a:lnTo>
                <a:lnTo>
                  <a:pt x="10477" y="783412"/>
                </a:lnTo>
                <a:lnTo>
                  <a:pt x="10477" y="10464"/>
                </a:lnTo>
                <a:lnTo>
                  <a:pt x="783412" y="10464"/>
                </a:lnTo>
                <a:lnTo>
                  <a:pt x="783412" y="292"/>
                </a:lnTo>
                <a:lnTo>
                  <a:pt x="5232" y="292"/>
                </a:lnTo>
                <a:lnTo>
                  <a:pt x="0" y="292"/>
                </a:lnTo>
                <a:lnTo>
                  <a:pt x="0" y="10452"/>
                </a:lnTo>
                <a:lnTo>
                  <a:pt x="0" y="783882"/>
                </a:lnTo>
                <a:lnTo>
                  <a:pt x="0" y="794042"/>
                </a:lnTo>
                <a:lnTo>
                  <a:pt x="5232" y="794042"/>
                </a:lnTo>
                <a:lnTo>
                  <a:pt x="788644" y="794042"/>
                </a:lnTo>
                <a:lnTo>
                  <a:pt x="788644" y="793877"/>
                </a:lnTo>
                <a:lnTo>
                  <a:pt x="793889" y="793877"/>
                </a:lnTo>
                <a:lnTo>
                  <a:pt x="793889" y="783882"/>
                </a:lnTo>
                <a:lnTo>
                  <a:pt x="793889" y="783412"/>
                </a:lnTo>
                <a:lnTo>
                  <a:pt x="793889" y="10464"/>
                </a:lnTo>
                <a:lnTo>
                  <a:pt x="79388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9315452" y="2345002"/>
            <a:ext cx="788670" cy="794385"/>
            <a:chOff x="19315452" y="2345002"/>
            <a:chExt cx="788670" cy="794385"/>
          </a:xfrm>
        </p:grpSpPr>
        <p:sp>
          <p:nvSpPr>
            <p:cNvPr id="76" name="object 76"/>
            <p:cNvSpPr/>
            <p:nvPr/>
          </p:nvSpPr>
          <p:spPr>
            <a:xfrm>
              <a:off x="19320687" y="2350237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89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15444" y="2345302"/>
              <a:ext cx="788670" cy="793750"/>
            </a:xfrm>
            <a:custGeom>
              <a:avLst/>
              <a:gdLst/>
              <a:ahLst/>
              <a:cxnLst/>
              <a:rect l="l" t="t" r="r" b="b"/>
              <a:pathLst>
                <a:path w="788669" h="793750">
                  <a:moveTo>
                    <a:pt x="788644" y="0"/>
                  </a:moveTo>
                  <a:lnTo>
                    <a:pt x="783412" y="0"/>
                  </a:lnTo>
                  <a:lnTo>
                    <a:pt x="783412" y="10172"/>
                  </a:lnTo>
                  <a:lnTo>
                    <a:pt x="783412" y="783120"/>
                  </a:lnTo>
                  <a:lnTo>
                    <a:pt x="10477" y="783120"/>
                  </a:lnTo>
                  <a:lnTo>
                    <a:pt x="10477" y="10172"/>
                  </a:lnTo>
                  <a:lnTo>
                    <a:pt x="783412" y="10172"/>
                  </a:lnTo>
                  <a:lnTo>
                    <a:pt x="783412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783590"/>
                  </a:lnTo>
                  <a:lnTo>
                    <a:pt x="0" y="793750"/>
                  </a:lnTo>
                  <a:lnTo>
                    <a:pt x="5232" y="793750"/>
                  </a:lnTo>
                  <a:lnTo>
                    <a:pt x="788644" y="793750"/>
                  </a:lnTo>
                  <a:lnTo>
                    <a:pt x="788644" y="793584"/>
                  </a:lnTo>
                  <a:lnTo>
                    <a:pt x="788644" y="788670"/>
                  </a:lnTo>
                  <a:lnTo>
                    <a:pt x="10477" y="788670"/>
                  </a:lnTo>
                  <a:lnTo>
                    <a:pt x="10477" y="788352"/>
                  </a:lnTo>
                  <a:lnTo>
                    <a:pt x="783412" y="788352"/>
                  </a:lnTo>
                  <a:lnTo>
                    <a:pt x="788644" y="788352"/>
                  </a:lnTo>
                  <a:lnTo>
                    <a:pt x="788644" y="10172"/>
                  </a:lnTo>
                  <a:lnTo>
                    <a:pt x="788644" y="5080"/>
                  </a:lnTo>
                  <a:lnTo>
                    <a:pt x="788644" y="4940"/>
                  </a:lnTo>
                  <a:lnTo>
                    <a:pt x="788644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19315444" y="3128714"/>
            <a:ext cx="788670" cy="793750"/>
          </a:xfrm>
          <a:custGeom>
            <a:avLst/>
            <a:gdLst/>
            <a:ahLst/>
            <a:cxnLst/>
            <a:rect l="l" t="t" r="r" b="b"/>
            <a:pathLst>
              <a:path w="788669" h="793750">
                <a:moveTo>
                  <a:pt x="788644" y="0"/>
                </a:moveTo>
                <a:lnTo>
                  <a:pt x="783412" y="0"/>
                </a:lnTo>
                <a:lnTo>
                  <a:pt x="783412" y="10172"/>
                </a:lnTo>
                <a:lnTo>
                  <a:pt x="783412" y="783120"/>
                </a:lnTo>
                <a:lnTo>
                  <a:pt x="10477" y="783120"/>
                </a:lnTo>
                <a:lnTo>
                  <a:pt x="10477" y="10172"/>
                </a:lnTo>
                <a:lnTo>
                  <a:pt x="783412" y="10172"/>
                </a:lnTo>
                <a:lnTo>
                  <a:pt x="783412" y="0"/>
                </a:lnTo>
                <a:lnTo>
                  <a:pt x="5232" y="0"/>
                </a:lnTo>
                <a:lnTo>
                  <a:pt x="0" y="0"/>
                </a:lnTo>
                <a:lnTo>
                  <a:pt x="0" y="10160"/>
                </a:lnTo>
                <a:lnTo>
                  <a:pt x="0" y="783590"/>
                </a:lnTo>
                <a:lnTo>
                  <a:pt x="0" y="793750"/>
                </a:lnTo>
                <a:lnTo>
                  <a:pt x="5232" y="793750"/>
                </a:lnTo>
                <a:lnTo>
                  <a:pt x="788644" y="793750"/>
                </a:lnTo>
                <a:lnTo>
                  <a:pt x="788644" y="793584"/>
                </a:lnTo>
                <a:lnTo>
                  <a:pt x="788644" y="788670"/>
                </a:lnTo>
                <a:lnTo>
                  <a:pt x="10477" y="788670"/>
                </a:lnTo>
                <a:lnTo>
                  <a:pt x="10477" y="788352"/>
                </a:lnTo>
                <a:lnTo>
                  <a:pt x="783412" y="788352"/>
                </a:lnTo>
                <a:lnTo>
                  <a:pt x="788644" y="788352"/>
                </a:lnTo>
                <a:lnTo>
                  <a:pt x="788644" y="10172"/>
                </a:lnTo>
                <a:lnTo>
                  <a:pt x="788644" y="5080"/>
                </a:lnTo>
                <a:lnTo>
                  <a:pt x="788644" y="4940"/>
                </a:lnTo>
                <a:lnTo>
                  <a:pt x="78864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17748626" y="1561589"/>
            <a:ext cx="1577340" cy="1577975"/>
            <a:chOff x="17748626" y="1561589"/>
            <a:chExt cx="1577340" cy="1577975"/>
          </a:xfrm>
        </p:grpSpPr>
        <p:sp>
          <p:nvSpPr>
            <p:cNvPr id="80" name="object 80"/>
            <p:cNvSpPr/>
            <p:nvPr/>
          </p:nvSpPr>
          <p:spPr>
            <a:xfrm>
              <a:off x="17753862" y="2350237"/>
              <a:ext cx="783590" cy="783590"/>
            </a:xfrm>
            <a:custGeom>
              <a:avLst/>
              <a:gdLst/>
              <a:ahLst/>
              <a:cxnLst/>
              <a:rect l="l" t="t" r="r" b="b"/>
              <a:pathLst>
                <a:path w="783590" h="783589">
                  <a:moveTo>
                    <a:pt x="783412" y="0"/>
                  </a:moveTo>
                  <a:lnTo>
                    <a:pt x="0" y="0"/>
                  </a:lnTo>
                  <a:lnTo>
                    <a:pt x="0" y="783412"/>
                  </a:lnTo>
                  <a:lnTo>
                    <a:pt x="783412" y="783412"/>
                  </a:lnTo>
                  <a:lnTo>
                    <a:pt x="783412" y="0"/>
                  </a:lnTo>
                  <a:close/>
                </a:path>
              </a:pathLst>
            </a:custGeom>
            <a:solidFill>
              <a:srgbClr val="34A852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748619" y="1561597"/>
              <a:ext cx="1577340" cy="1577975"/>
            </a:xfrm>
            <a:custGeom>
              <a:avLst/>
              <a:gdLst/>
              <a:ahLst/>
              <a:cxnLst/>
              <a:rect l="l" t="t" r="r" b="b"/>
              <a:pathLst>
                <a:path w="1577340" h="1577975">
                  <a:moveTo>
                    <a:pt x="1577301" y="0"/>
                  </a:moveTo>
                  <a:lnTo>
                    <a:pt x="1572056" y="0"/>
                  </a:lnTo>
                  <a:lnTo>
                    <a:pt x="1572056" y="292"/>
                  </a:lnTo>
                  <a:lnTo>
                    <a:pt x="1566824" y="292"/>
                  </a:lnTo>
                  <a:lnTo>
                    <a:pt x="1566824" y="1572374"/>
                  </a:lnTo>
                  <a:lnTo>
                    <a:pt x="793889" y="1572374"/>
                  </a:lnTo>
                  <a:lnTo>
                    <a:pt x="793889" y="1572056"/>
                  </a:lnTo>
                  <a:lnTo>
                    <a:pt x="1566824" y="1572056"/>
                  </a:lnTo>
                  <a:lnTo>
                    <a:pt x="1566824" y="1566824"/>
                  </a:lnTo>
                  <a:lnTo>
                    <a:pt x="793889" y="1566824"/>
                  </a:lnTo>
                  <a:lnTo>
                    <a:pt x="793889" y="794042"/>
                  </a:lnTo>
                  <a:lnTo>
                    <a:pt x="1566824" y="794042"/>
                  </a:lnTo>
                  <a:lnTo>
                    <a:pt x="1566824" y="783412"/>
                  </a:lnTo>
                  <a:lnTo>
                    <a:pt x="793889" y="783412"/>
                  </a:lnTo>
                  <a:lnTo>
                    <a:pt x="793889" y="10464"/>
                  </a:lnTo>
                  <a:lnTo>
                    <a:pt x="1566824" y="10464"/>
                  </a:lnTo>
                  <a:lnTo>
                    <a:pt x="1566824" y="292"/>
                  </a:lnTo>
                  <a:lnTo>
                    <a:pt x="788644" y="292"/>
                  </a:lnTo>
                  <a:lnTo>
                    <a:pt x="783412" y="292"/>
                  </a:lnTo>
                  <a:lnTo>
                    <a:pt x="783412" y="10452"/>
                  </a:lnTo>
                  <a:lnTo>
                    <a:pt x="783412" y="1572374"/>
                  </a:lnTo>
                  <a:lnTo>
                    <a:pt x="10477" y="1572374"/>
                  </a:lnTo>
                  <a:lnTo>
                    <a:pt x="10477" y="1572056"/>
                  </a:lnTo>
                  <a:lnTo>
                    <a:pt x="783412" y="1572056"/>
                  </a:lnTo>
                  <a:lnTo>
                    <a:pt x="783412" y="1566824"/>
                  </a:lnTo>
                  <a:lnTo>
                    <a:pt x="10477" y="1566824"/>
                  </a:lnTo>
                  <a:lnTo>
                    <a:pt x="10477" y="793877"/>
                  </a:lnTo>
                  <a:lnTo>
                    <a:pt x="783412" y="793877"/>
                  </a:lnTo>
                  <a:lnTo>
                    <a:pt x="783412" y="783704"/>
                  </a:lnTo>
                  <a:lnTo>
                    <a:pt x="5232" y="783704"/>
                  </a:lnTo>
                  <a:lnTo>
                    <a:pt x="0" y="783704"/>
                  </a:lnTo>
                  <a:lnTo>
                    <a:pt x="0" y="793864"/>
                  </a:lnTo>
                  <a:lnTo>
                    <a:pt x="0" y="1567294"/>
                  </a:lnTo>
                  <a:lnTo>
                    <a:pt x="0" y="1577454"/>
                  </a:lnTo>
                  <a:lnTo>
                    <a:pt x="5232" y="1577454"/>
                  </a:lnTo>
                  <a:lnTo>
                    <a:pt x="783412" y="1577454"/>
                  </a:lnTo>
                  <a:lnTo>
                    <a:pt x="788644" y="1577454"/>
                  </a:lnTo>
                  <a:lnTo>
                    <a:pt x="1572056" y="1577454"/>
                  </a:lnTo>
                  <a:lnTo>
                    <a:pt x="1572056" y="1577289"/>
                  </a:lnTo>
                  <a:lnTo>
                    <a:pt x="1577301" y="1577289"/>
                  </a:lnTo>
                  <a:lnTo>
                    <a:pt x="1577301" y="1567294"/>
                  </a:lnTo>
                  <a:lnTo>
                    <a:pt x="1577301" y="1566824"/>
                  </a:lnTo>
                  <a:lnTo>
                    <a:pt x="1577301" y="10452"/>
                  </a:lnTo>
                  <a:lnTo>
                    <a:pt x="1577301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/>
          <p:nvPr/>
        </p:nvSpPr>
        <p:spPr>
          <a:xfrm>
            <a:off x="16965206" y="1561597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5">
                <a:moveTo>
                  <a:pt x="793889" y="0"/>
                </a:moveTo>
                <a:lnTo>
                  <a:pt x="788644" y="0"/>
                </a:lnTo>
                <a:lnTo>
                  <a:pt x="788644" y="292"/>
                </a:lnTo>
                <a:lnTo>
                  <a:pt x="783412" y="292"/>
                </a:lnTo>
                <a:lnTo>
                  <a:pt x="783412" y="10464"/>
                </a:lnTo>
                <a:lnTo>
                  <a:pt x="783412" y="783412"/>
                </a:lnTo>
                <a:lnTo>
                  <a:pt x="783412" y="788644"/>
                </a:lnTo>
                <a:lnTo>
                  <a:pt x="783412" y="788962"/>
                </a:lnTo>
                <a:lnTo>
                  <a:pt x="10477" y="788962"/>
                </a:lnTo>
                <a:lnTo>
                  <a:pt x="10477" y="788644"/>
                </a:lnTo>
                <a:lnTo>
                  <a:pt x="783412" y="788644"/>
                </a:lnTo>
                <a:lnTo>
                  <a:pt x="783412" y="783412"/>
                </a:lnTo>
                <a:lnTo>
                  <a:pt x="10477" y="783412"/>
                </a:lnTo>
                <a:lnTo>
                  <a:pt x="10477" y="10464"/>
                </a:lnTo>
                <a:lnTo>
                  <a:pt x="783412" y="10464"/>
                </a:lnTo>
                <a:lnTo>
                  <a:pt x="783412" y="292"/>
                </a:lnTo>
                <a:lnTo>
                  <a:pt x="5232" y="292"/>
                </a:lnTo>
                <a:lnTo>
                  <a:pt x="0" y="292"/>
                </a:lnTo>
                <a:lnTo>
                  <a:pt x="0" y="10452"/>
                </a:lnTo>
                <a:lnTo>
                  <a:pt x="0" y="783882"/>
                </a:lnTo>
                <a:lnTo>
                  <a:pt x="0" y="794042"/>
                </a:lnTo>
                <a:lnTo>
                  <a:pt x="5232" y="794042"/>
                </a:lnTo>
                <a:lnTo>
                  <a:pt x="788644" y="794042"/>
                </a:lnTo>
                <a:lnTo>
                  <a:pt x="788644" y="793877"/>
                </a:lnTo>
                <a:lnTo>
                  <a:pt x="793889" y="793877"/>
                </a:lnTo>
                <a:lnTo>
                  <a:pt x="793889" y="783882"/>
                </a:lnTo>
                <a:lnTo>
                  <a:pt x="793889" y="783412"/>
                </a:lnTo>
                <a:lnTo>
                  <a:pt x="793889" y="10464"/>
                </a:lnTo>
                <a:lnTo>
                  <a:pt x="79388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398382" y="1561597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5">
                <a:moveTo>
                  <a:pt x="793889" y="0"/>
                </a:moveTo>
                <a:lnTo>
                  <a:pt x="788644" y="0"/>
                </a:lnTo>
                <a:lnTo>
                  <a:pt x="788644" y="292"/>
                </a:lnTo>
                <a:lnTo>
                  <a:pt x="783412" y="292"/>
                </a:lnTo>
                <a:lnTo>
                  <a:pt x="783412" y="10464"/>
                </a:lnTo>
                <a:lnTo>
                  <a:pt x="783412" y="783412"/>
                </a:lnTo>
                <a:lnTo>
                  <a:pt x="783412" y="788644"/>
                </a:lnTo>
                <a:lnTo>
                  <a:pt x="783412" y="788962"/>
                </a:lnTo>
                <a:lnTo>
                  <a:pt x="10464" y="788962"/>
                </a:lnTo>
                <a:lnTo>
                  <a:pt x="10464" y="788644"/>
                </a:lnTo>
                <a:lnTo>
                  <a:pt x="783412" y="788644"/>
                </a:lnTo>
                <a:lnTo>
                  <a:pt x="783412" y="783412"/>
                </a:lnTo>
                <a:lnTo>
                  <a:pt x="10464" y="783412"/>
                </a:lnTo>
                <a:lnTo>
                  <a:pt x="10464" y="10464"/>
                </a:lnTo>
                <a:lnTo>
                  <a:pt x="783412" y="10464"/>
                </a:lnTo>
                <a:lnTo>
                  <a:pt x="783412" y="292"/>
                </a:lnTo>
                <a:lnTo>
                  <a:pt x="5232" y="292"/>
                </a:lnTo>
                <a:lnTo>
                  <a:pt x="0" y="292"/>
                </a:lnTo>
                <a:lnTo>
                  <a:pt x="0" y="10452"/>
                </a:lnTo>
                <a:lnTo>
                  <a:pt x="0" y="783882"/>
                </a:lnTo>
                <a:lnTo>
                  <a:pt x="0" y="794042"/>
                </a:lnTo>
                <a:lnTo>
                  <a:pt x="5232" y="794042"/>
                </a:lnTo>
                <a:lnTo>
                  <a:pt x="788644" y="794042"/>
                </a:lnTo>
                <a:lnTo>
                  <a:pt x="788644" y="793877"/>
                </a:lnTo>
                <a:lnTo>
                  <a:pt x="793889" y="793877"/>
                </a:lnTo>
                <a:lnTo>
                  <a:pt x="793889" y="783882"/>
                </a:lnTo>
                <a:lnTo>
                  <a:pt x="793889" y="783412"/>
                </a:lnTo>
                <a:lnTo>
                  <a:pt x="793889" y="10464"/>
                </a:lnTo>
                <a:lnTo>
                  <a:pt x="79388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7518FE-E0F4-4ACD-A1A6-72964F391EDF}"/>
              </a:ext>
            </a:extLst>
          </p:cNvPr>
          <p:cNvSpPr txBox="1"/>
          <p:nvPr/>
        </p:nvSpPr>
        <p:spPr>
          <a:xfrm>
            <a:off x="1287208" y="4258324"/>
            <a:ext cx="4234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55FC40F-6F73-46E9-9E9E-3A89230AD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50" y="2531071"/>
            <a:ext cx="6503882" cy="6503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64087"/>
            <a:ext cx="1270" cy="3544570"/>
          </a:xfrm>
          <a:custGeom>
            <a:avLst/>
            <a:gdLst/>
            <a:ahLst/>
            <a:cxnLst/>
            <a:rect l="l" t="t" r="r" b="b"/>
            <a:pathLst>
              <a:path w="1270" h="3544570">
                <a:moveTo>
                  <a:pt x="0" y="3544469"/>
                </a:moveTo>
                <a:lnTo>
                  <a:pt x="768" y="3544469"/>
                </a:lnTo>
                <a:lnTo>
                  <a:pt x="768" y="0"/>
                </a:lnTo>
                <a:lnTo>
                  <a:pt x="0" y="0"/>
                </a:lnTo>
                <a:lnTo>
                  <a:pt x="0" y="3544469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867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910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951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1956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8003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6081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80594"/>
            <a:ext cx="1270" cy="7084059"/>
          </a:xfrm>
          <a:custGeom>
            <a:avLst/>
            <a:gdLst/>
            <a:ahLst/>
            <a:cxnLst/>
            <a:rect l="l" t="t" r="r" b="b"/>
            <a:pathLst>
              <a:path w="1270" h="7084059">
                <a:moveTo>
                  <a:pt x="769" y="7083444"/>
                </a:moveTo>
                <a:lnTo>
                  <a:pt x="769" y="0"/>
                </a:lnTo>
                <a:lnTo>
                  <a:pt x="0" y="0"/>
                </a:lnTo>
                <a:lnTo>
                  <a:pt x="0" y="7083444"/>
                </a:lnTo>
                <a:lnTo>
                  <a:pt x="769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555328" y="0"/>
            <a:ext cx="549275" cy="549275"/>
            <a:chOff x="19555328" y="0"/>
            <a:chExt cx="549275" cy="549275"/>
          </a:xfrm>
        </p:grpSpPr>
        <p:sp>
          <p:nvSpPr>
            <p:cNvPr id="21" name="object 21"/>
            <p:cNvSpPr/>
            <p:nvPr/>
          </p:nvSpPr>
          <p:spPr>
            <a:xfrm>
              <a:off x="19560564" y="0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0" y="0"/>
                  </a:moveTo>
                  <a:lnTo>
                    <a:pt x="543535" y="0"/>
                  </a:lnTo>
                  <a:lnTo>
                    <a:pt x="543535" y="543534"/>
                  </a:lnTo>
                  <a:lnTo>
                    <a:pt x="0" y="543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55320" y="297"/>
              <a:ext cx="549275" cy="548640"/>
            </a:xfrm>
            <a:custGeom>
              <a:avLst/>
              <a:gdLst/>
              <a:ahLst/>
              <a:cxnLst/>
              <a:rect l="l" t="t" r="r" b="b"/>
              <a:pathLst>
                <a:path w="549275" h="548640">
                  <a:moveTo>
                    <a:pt x="548779" y="538010"/>
                  </a:moveTo>
                  <a:lnTo>
                    <a:pt x="10477" y="538010"/>
                  </a:lnTo>
                  <a:lnTo>
                    <a:pt x="10477" y="0"/>
                  </a:lnTo>
                  <a:lnTo>
                    <a:pt x="0" y="0"/>
                  </a:lnTo>
                  <a:lnTo>
                    <a:pt x="0" y="538480"/>
                  </a:lnTo>
                  <a:lnTo>
                    <a:pt x="0" y="548640"/>
                  </a:lnTo>
                  <a:lnTo>
                    <a:pt x="5232" y="548640"/>
                  </a:lnTo>
                  <a:lnTo>
                    <a:pt x="548779" y="548640"/>
                  </a:lnTo>
                  <a:lnTo>
                    <a:pt x="548779" y="543560"/>
                  </a:lnTo>
                  <a:lnTo>
                    <a:pt x="10477" y="543560"/>
                  </a:lnTo>
                  <a:lnTo>
                    <a:pt x="10477" y="543242"/>
                  </a:lnTo>
                  <a:lnTo>
                    <a:pt x="548779" y="543242"/>
                  </a:lnTo>
                  <a:lnTo>
                    <a:pt x="548779" y="53801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447320" y="0"/>
            <a:ext cx="564515" cy="549275"/>
            <a:chOff x="18447320" y="0"/>
            <a:chExt cx="564515" cy="549275"/>
          </a:xfrm>
        </p:grpSpPr>
        <p:sp>
          <p:nvSpPr>
            <p:cNvPr id="24" name="object 24"/>
            <p:cNvSpPr/>
            <p:nvPr/>
          </p:nvSpPr>
          <p:spPr>
            <a:xfrm>
              <a:off x="18452555" y="0"/>
              <a:ext cx="554355" cy="543560"/>
            </a:xfrm>
            <a:custGeom>
              <a:avLst/>
              <a:gdLst/>
              <a:ahLst/>
              <a:cxnLst/>
              <a:rect l="l" t="t" r="r" b="b"/>
              <a:pathLst>
                <a:path w="554355" h="543560">
                  <a:moveTo>
                    <a:pt x="0" y="0"/>
                  </a:moveTo>
                  <a:lnTo>
                    <a:pt x="554005" y="0"/>
                  </a:lnTo>
                  <a:lnTo>
                    <a:pt x="554005" y="543534"/>
                  </a:lnTo>
                  <a:lnTo>
                    <a:pt x="0" y="543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3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447310" y="297"/>
              <a:ext cx="564515" cy="548640"/>
            </a:xfrm>
            <a:custGeom>
              <a:avLst/>
              <a:gdLst/>
              <a:ahLst/>
              <a:cxnLst/>
              <a:rect l="l" t="t" r="r" b="b"/>
              <a:pathLst>
                <a:path w="564515" h="548640">
                  <a:moveTo>
                    <a:pt x="564476" y="0"/>
                  </a:moveTo>
                  <a:lnTo>
                    <a:pt x="554012" y="0"/>
                  </a:lnTo>
                  <a:lnTo>
                    <a:pt x="554012" y="538010"/>
                  </a:lnTo>
                  <a:lnTo>
                    <a:pt x="554012" y="543242"/>
                  </a:lnTo>
                  <a:lnTo>
                    <a:pt x="554012" y="543560"/>
                  </a:lnTo>
                  <a:lnTo>
                    <a:pt x="10477" y="543560"/>
                  </a:lnTo>
                  <a:lnTo>
                    <a:pt x="10477" y="543242"/>
                  </a:lnTo>
                  <a:lnTo>
                    <a:pt x="554012" y="543242"/>
                  </a:lnTo>
                  <a:lnTo>
                    <a:pt x="554012" y="538010"/>
                  </a:lnTo>
                  <a:lnTo>
                    <a:pt x="10477" y="538010"/>
                  </a:lnTo>
                  <a:lnTo>
                    <a:pt x="10477" y="0"/>
                  </a:lnTo>
                  <a:lnTo>
                    <a:pt x="5245" y="0"/>
                  </a:lnTo>
                  <a:lnTo>
                    <a:pt x="5245" y="538480"/>
                  </a:lnTo>
                  <a:lnTo>
                    <a:pt x="5245" y="543242"/>
                  </a:lnTo>
                  <a:lnTo>
                    <a:pt x="0" y="543242"/>
                  </a:lnTo>
                  <a:lnTo>
                    <a:pt x="0" y="548640"/>
                  </a:lnTo>
                  <a:lnTo>
                    <a:pt x="5245" y="548640"/>
                  </a:lnTo>
                  <a:lnTo>
                    <a:pt x="559244" y="548640"/>
                  </a:lnTo>
                  <a:lnTo>
                    <a:pt x="559244" y="548474"/>
                  </a:lnTo>
                  <a:lnTo>
                    <a:pt x="564476" y="548474"/>
                  </a:lnTo>
                  <a:lnTo>
                    <a:pt x="564476" y="538480"/>
                  </a:lnTo>
                  <a:lnTo>
                    <a:pt x="564476" y="538010"/>
                  </a:lnTo>
                  <a:lnTo>
                    <a:pt x="56447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5677295" y="0"/>
            <a:ext cx="564515" cy="549275"/>
            <a:chOff x="15677295" y="0"/>
            <a:chExt cx="564515" cy="549275"/>
          </a:xfrm>
        </p:grpSpPr>
        <p:sp>
          <p:nvSpPr>
            <p:cNvPr id="27" name="object 27"/>
            <p:cNvSpPr/>
            <p:nvPr/>
          </p:nvSpPr>
          <p:spPr>
            <a:xfrm>
              <a:off x="15682531" y="0"/>
              <a:ext cx="554355" cy="543560"/>
            </a:xfrm>
            <a:custGeom>
              <a:avLst/>
              <a:gdLst/>
              <a:ahLst/>
              <a:cxnLst/>
              <a:rect l="l" t="t" r="r" b="b"/>
              <a:pathLst>
                <a:path w="554355" h="543560">
                  <a:moveTo>
                    <a:pt x="0" y="0"/>
                  </a:moveTo>
                  <a:lnTo>
                    <a:pt x="554005" y="0"/>
                  </a:lnTo>
                  <a:lnTo>
                    <a:pt x="554005" y="543534"/>
                  </a:lnTo>
                  <a:lnTo>
                    <a:pt x="0" y="543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77287" y="297"/>
              <a:ext cx="564515" cy="548640"/>
            </a:xfrm>
            <a:custGeom>
              <a:avLst/>
              <a:gdLst/>
              <a:ahLst/>
              <a:cxnLst/>
              <a:rect l="l" t="t" r="r" b="b"/>
              <a:pathLst>
                <a:path w="564515" h="548640">
                  <a:moveTo>
                    <a:pt x="564476" y="0"/>
                  </a:moveTo>
                  <a:lnTo>
                    <a:pt x="554012" y="0"/>
                  </a:lnTo>
                  <a:lnTo>
                    <a:pt x="554012" y="538010"/>
                  </a:lnTo>
                  <a:lnTo>
                    <a:pt x="554012" y="543242"/>
                  </a:lnTo>
                  <a:lnTo>
                    <a:pt x="554012" y="543560"/>
                  </a:lnTo>
                  <a:lnTo>
                    <a:pt x="10477" y="543560"/>
                  </a:lnTo>
                  <a:lnTo>
                    <a:pt x="10477" y="543242"/>
                  </a:lnTo>
                  <a:lnTo>
                    <a:pt x="554012" y="543242"/>
                  </a:lnTo>
                  <a:lnTo>
                    <a:pt x="554012" y="538010"/>
                  </a:lnTo>
                  <a:lnTo>
                    <a:pt x="10477" y="538010"/>
                  </a:lnTo>
                  <a:lnTo>
                    <a:pt x="10477" y="0"/>
                  </a:lnTo>
                  <a:lnTo>
                    <a:pt x="0" y="0"/>
                  </a:lnTo>
                  <a:lnTo>
                    <a:pt x="0" y="538480"/>
                  </a:lnTo>
                  <a:lnTo>
                    <a:pt x="0" y="548640"/>
                  </a:lnTo>
                  <a:lnTo>
                    <a:pt x="5232" y="548640"/>
                  </a:lnTo>
                  <a:lnTo>
                    <a:pt x="559244" y="548640"/>
                  </a:lnTo>
                  <a:lnTo>
                    <a:pt x="559244" y="548474"/>
                  </a:lnTo>
                  <a:lnTo>
                    <a:pt x="564476" y="548474"/>
                  </a:lnTo>
                  <a:lnTo>
                    <a:pt x="564476" y="538480"/>
                  </a:lnTo>
                  <a:lnTo>
                    <a:pt x="564476" y="538010"/>
                  </a:lnTo>
                  <a:lnTo>
                    <a:pt x="56447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7339310" y="0"/>
            <a:ext cx="564515" cy="549275"/>
            <a:chOff x="17339310" y="0"/>
            <a:chExt cx="564515" cy="549275"/>
          </a:xfrm>
        </p:grpSpPr>
        <p:sp>
          <p:nvSpPr>
            <p:cNvPr id="30" name="object 30"/>
            <p:cNvSpPr/>
            <p:nvPr/>
          </p:nvSpPr>
          <p:spPr>
            <a:xfrm>
              <a:off x="17344546" y="0"/>
              <a:ext cx="554355" cy="543560"/>
            </a:xfrm>
            <a:custGeom>
              <a:avLst/>
              <a:gdLst/>
              <a:ahLst/>
              <a:cxnLst/>
              <a:rect l="l" t="t" r="r" b="b"/>
              <a:pathLst>
                <a:path w="554355" h="543560">
                  <a:moveTo>
                    <a:pt x="0" y="0"/>
                  </a:moveTo>
                  <a:lnTo>
                    <a:pt x="554005" y="0"/>
                  </a:lnTo>
                  <a:lnTo>
                    <a:pt x="554005" y="543534"/>
                  </a:lnTo>
                  <a:lnTo>
                    <a:pt x="0" y="543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3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339310" y="297"/>
              <a:ext cx="564515" cy="548640"/>
            </a:xfrm>
            <a:custGeom>
              <a:avLst/>
              <a:gdLst/>
              <a:ahLst/>
              <a:cxnLst/>
              <a:rect l="l" t="t" r="r" b="b"/>
              <a:pathLst>
                <a:path w="564515" h="548640">
                  <a:moveTo>
                    <a:pt x="564464" y="543242"/>
                  </a:moveTo>
                  <a:lnTo>
                    <a:pt x="559231" y="543242"/>
                  </a:lnTo>
                  <a:lnTo>
                    <a:pt x="559231" y="538480"/>
                  </a:lnTo>
                  <a:lnTo>
                    <a:pt x="559231" y="0"/>
                  </a:lnTo>
                  <a:lnTo>
                    <a:pt x="553999" y="0"/>
                  </a:lnTo>
                  <a:lnTo>
                    <a:pt x="553999" y="538010"/>
                  </a:lnTo>
                  <a:lnTo>
                    <a:pt x="553999" y="543242"/>
                  </a:lnTo>
                  <a:lnTo>
                    <a:pt x="553999" y="543560"/>
                  </a:lnTo>
                  <a:lnTo>
                    <a:pt x="10464" y="543560"/>
                  </a:lnTo>
                  <a:lnTo>
                    <a:pt x="10464" y="543242"/>
                  </a:lnTo>
                  <a:lnTo>
                    <a:pt x="553999" y="543242"/>
                  </a:lnTo>
                  <a:lnTo>
                    <a:pt x="553999" y="538010"/>
                  </a:lnTo>
                  <a:lnTo>
                    <a:pt x="10464" y="538010"/>
                  </a:lnTo>
                  <a:lnTo>
                    <a:pt x="10464" y="0"/>
                  </a:lnTo>
                  <a:lnTo>
                    <a:pt x="0" y="0"/>
                  </a:lnTo>
                  <a:lnTo>
                    <a:pt x="0" y="538480"/>
                  </a:lnTo>
                  <a:lnTo>
                    <a:pt x="0" y="543242"/>
                  </a:lnTo>
                  <a:lnTo>
                    <a:pt x="5232" y="543242"/>
                  </a:lnTo>
                  <a:lnTo>
                    <a:pt x="5232" y="543560"/>
                  </a:lnTo>
                  <a:lnTo>
                    <a:pt x="5232" y="548640"/>
                  </a:lnTo>
                  <a:lnTo>
                    <a:pt x="559231" y="548640"/>
                  </a:lnTo>
                  <a:lnTo>
                    <a:pt x="559231" y="548474"/>
                  </a:lnTo>
                  <a:lnTo>
                    <a:pt x="564464" y="548474"/>
                  </a:lnTo>
                  <a:lnTo>
                    <a:pt x="564464" y="54324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4569275" y="297"/>
            <a:ext cx="564515" cy="548640"/>
          </a:xfrm>
          <a:custGeom>
            <a:avLst/>
            <a:gdLst/>
            <a:ahLst/>
            <a:cxnLst/>
            <a:rect l="l" t="t" r="r" b="b"/>
            <a:pathLst>
              <a:path w="564515" h="548640">
                <a:moveTo>
                  <a:pt x="564476" y="0"/>
                </a:moveTo>
                <a:lnTo>
                  <a:pt x="554012" y="0"/>
                </a:lnTo>
                <a:lnTo>
                  <a:pt x="554012" y="538010"/>
                </a:lnTo>
                <a:lnTo>
                  <a:pt x="554012" y="543242"/>
                </a:lnTo>
                <a:lnTo>
                  <a:pt x="554012" y="543560"/>
                </a:lnTo>
                <a:lnTo>
                  <a:pt x="10477" y="543560"/>
                </a:lnTo>
                <a:lnTo>
                  <a:pt x="10477" y="543242"/>
                </a:lnTo>
                <a:lnTo>
                  <a:pt x="554012" y="543242"/>
                </a:lnTo>
                <a:lnTo>
                  <a:pt x="554012" y="538010"/>
                </a:lnTo>
                <a:lnTo>
                  <a:pt x="10477" y="538010"/>
                </a:lnTo>
                <a:lnTo>
                  <a:pt x="10477" y="0"/>
                </a:lnTo>
                <a:lnTo>
                  <a:pt x="0" y="0"/>
                </a:lnTo>
                <a:lnTo>
                  <a:pt x="0" y="538480"/>
                </a:lnTo>
                <a:lnTo>
                  <a:pt x="0" y="548640"/>
                </a:lnTo>
                <a:lnTo>
                  <a:pt x="5245" y="548640"/>
                </a:lnTo>
                <a:lnTo>
                  <a:pt x="559244" y="548640"/>
                </a:lnTo>
                <a:lnTo>
                  <a:pt x="559244" y="548474"/>
                </a:lnTo>
                <a:lnTo>
                  <a:pt x="564476" y="548474"/>
                </a:lnTo>
                <a:lnTo>
                  <a:pt x="564476" y="538480"/>
                </a:lnTo>
                <a:lnTo>
                  <a:pt x="564476" y="538010"/>
                </a:lnTo>
                <a:lnTo>
                  <a:pt x="56447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9555328" y="537781"/>
            <a:ext cx="549275" cy="565150"/>
            <a:chOff x="19555328" y="537781"/>
            <a:chExt cx="549275" cy="565150"/>
          </a:xfrm>
        </p:grpSpPr>
        <p:sp>
          <p:nvSpPr>
            <p:cNvPr id="34" name="object 34"/>
            <p:cNvSpPr/>
            <p:nvPr/>
          </p:nvSpPr>
          <p:spPr>
            <a:xfrm>
              <a:off x="19560564" y="543535"/>
              <a:ext cx="543560" cy="554355"/>
            </a:xfrm>
            <a:custGeom>
              <a:avLst/>
              <a:gdLst/>
              <a:ahLst/>
              <a:cxnLst/>
              <a:rect l="l" t="t" r="r" b="b"/>
              <a:pathLst>
                <a:path w="543559" h="554355">
                  <a:moveTo>
                    <a:pt x="0" y="0"/>
                  </a:moveTo>
                  <a:lnTo>
                    <a:pt x="543535" y="0"/>
                  </a:lnTo>
                  <a:lnTo>
                    <a:pt x="543535" y="554005"/>
                  </a:lnTo>
                  <a:lnTo>
                    <a:pt x="0" y="554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55320" y="537787"/>
              <a:ext cx="549275" cy="565150"/>
            </a:xfrm>
            <a:custGeom>
              <a:avLst/>
              <a:gdLst/>
              <a:ahLst/>
              <a:cxnLst/>
              <a:rect l="l" t="t" r="r" b="b"/>
              <a:pathLst>
                <a:path w="549275" h="565150">
                  <a:moveTo>
                    <a:pt x="548779" y="0"/>
                  </a:moveTo>
                  <a:lnTo>
                    <a:pt x="523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54990"/>
                  </a:lnTo>
                  <a:lnTo>
                    <a:pt x="0" y="565150"/>
                  </a:lnTo>
                  <a:lnTo>
                    <a:pt x="5232" y="565150"/>
                  </a:lnTo>
                  <a:lnTo>
                    <a:pt x="5232" y="559752"/>
                  </a:lnTo>
                  <a:lnTo>
                    <a:pt x="10477" y="559752"/>
                  </a:lnTo>
                  <a:lnTo>
                    <a:pt x="548779" y="559752"/>
                  </a:lnTo>
                  <a:lnTo>
                    <a:pt x="548779" y="554520"/>
                  </a:lnTo>
                  <a:lnTo>
                    <a:pt x="10477" y="554520"/>
                  </a:lnTo>
                  <a:lnTo>
                    <a:pt x="10477" y="11430"/>
                  </a:lnTo>
                  <a:lnTo>
                    <a:pt x="10477" y="10985"/>
                  </a:lnTo>
                  <a:lnTo>
                    <a:pt x="548779" y="10985"/>
                  </a:lnTo>
                  <a:lnTo>
                    <a:pt x="548779" y="6350"/>
                  </a:lnTo>
                  <a:lnTo>
                    <a:pt x="548779" y="5753"/>
                  </a:lnTo>
                  <a:lnTo>
                    <a:pt x="5487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18447309" y="543540"/>
            <a:ext cx="10795" cy="559435"/>
          </a:xfrm>
          <a:custGeom>
            <a:avLst/>
            <a:gdLst/>
            <a:ahLst/>
            <a:cxnLst/>
            <a:rect l="l" t="t" r="r" b="b"/>
            <a:pathLst>
              <a:path w="10794" h="559435">
                <a:moveTo>
                  <a:pt x="10477" y="5676"/>
                </a:moveTo>
                <a:lnTo>
                  <a:pt x="5245" y="5676"/>
                </a:lnTo>
                <a:lnTo>
                  <a:pt x="5245" y="0"/>
                </a:lnTo>
                <a:lnTo>
                  <a:pt x="0" y="0"/>
                </a:lnTo>
                <a:lnTo>
                  <a:pt x="0" y="5676"/>
                </a:lnTo>
                <a:lnTo>
                  <a:pt x="0" y="549236"/>
                </a:lnTo>
                <a:lnTo>
                  <a:pt x="0" y="559396"/>
                </a:lnTo>
                <a:lnTo>
                  <a:pt x="5245" y="559396"/>
                </a:lnTo>
                <a:lnTo>
                  <a:pt x="5245" y="553999"/>
                </a:lnTo>
                <a:lnTo>
                  <a:pt x="10477" y="553999"/>
                </a:lnTo>
                <a:lnTo>
                  <a:pt x="10477" y="549236"/>
                </a:lnTo>
                <a:lnTo>
                  <a:pt x="10477" y="567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52554" y="537787"/>
            <a:ext cx="559435" cy="565150"/>
          </a:xfrm>
          <a:custGeom>
            <a:avLst/>
            <a:gdLst/>
            <a:ahLst/>
            <a:cxnLst/>
            <a:rect l="l" t="t" r="r" b="b"/>
            <a:pathLst>
              <a:path w="559434" h="565150">
                <a:moveTo>
                  <a:pt x="559231" y="520"/>
                </a:moveTo>
                <a:lnTo>
                  <a:pt x="553999" y="520"/>
                </a:lnTo>
                <a:lnTo>
                  <a:pt x="553999" y="0"/>
                </a:lnTo>
                <a:lnTo>
                  <a:pt x="0" y="0"/>
                </a:lnTo>
                <a:lnTo>
                  <a:pt x="0" y="6350"/>
                </a:lnTo>
                <a:lnTo>
                  <a:pt x="0" y="11430"/>
                </a:lnTo>
                <a:lnTo>
                  <a:pt x="5232" y="11430"/>
                </a:lnTo>
                <a:lnTo>
                  <a:pt x="5232" y="10985"/>
                </a:lnTo>
                <a:lnTo>
                  <a:pt x="548767" y="10985"/>
                </a:lnTo>
                <a:lnTo>
                  <a:pt x="548767" y="11430"/>
                </a:lnTo>
                <a:lnTo>
                  <a:pt x="548767" y="554520"/>
                </a:lnTo>
                <a:lnTo>
                  <a:pt x="5232" y="554520"/>
                </a:lnTo>
                <a:lnTo>
                  <a:pt x="5232" y="559752"/>
                </a:lnTo>
                <a:lnTo>
                  <a:pt x="548767" y="559752"/>
                </a:lnTo>
                <a:lnTo>
                  <a:pt x="553999" y="559752"/>
                </a:lnTo>
                <a:lnTo>
                  <a:pt x="553999" y="564997"/>
                </a:lnTo>
                <a:lnTo>
                  <a:pt x="559231" y="564997"/>
                </a:lnTo>
                <a:lnTo>
                  <a:pt x="559231" y="554990"/>
                </a:lnTo>
                <a:lnTo>
                  <a:pt x="559231" y="554520"/>
                </a:lnTo>
                <a:lnTo>
                  <a:pt x="559231" y="11430"/>
                </a:lnTo>
                <a:lnTo>
                  <a:pt x="553999" y="11430"/>
                </a:lnTo>
                <a:lnTo>
                  <a:pt x="553999" y="10985"/>
                </a:lnTo>
                <a:lnTo>
                  <a:pt x="559231" y="10985"/>
                </a:lnTo>
                <a:lnTo>
                  <a:pt x="559231" y="5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5677295" y="537781"/>
            <a:ext cx="564515" cy="565150"/>
            <a:chOff x="15677295" y="537781"/>
            <a:chExt cx="564515" cy="565150"/>
          </a:xfrm>
        </p:grpSpPr>
        <p:sp>
          <p:nvSpPr>
            <p:cNvPr id="39" name="object 39"/>
            <p:cNvSpPr/>
            <p:nvPr/>
          </p:nvSpPr>
          <p:spPr>
            <a:xfrm>
              <a:off x="15682531" y="543535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554005" y="0"/>
                  </a:moveTo>
                  <a:lnTo>
                    <a:pt x="0" y="0"/>
                  </a:lnTo>
                  <a:lnTo>
                    <a:pt x="0" y="554005"/>
                  </a:lnTo>
                  <a:lnTo>
                    <a:pt x="554005" y="554005"/>
                  </a:lnTo>
                  <a:lnTo>
                    <a:pt x="554005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677287" y="537787"/>
              <a:ext cx="564515" cy="565150"/>
            </a:xfrm>
            <a:custGeom>
              <a:avLst/>
              <a:gdLst/>
              <a:ahLst/>
              <a:cxnLst/>
              <a:rect l="l" t="t" r="r" b="b"/>
              <a:pathLst>
                <a:path w="564515" h="565150">
                  <a:moveTo>
                    <a:pt x="564476" y="520"/>
                  </a:moveTo>
                  <a:lnTo>
                    <a:pt x="559244" y="520"/>
                  </a:lnTo>
                  <a:lnTo>
                    <a:pt x="559244" y="0"/>
                  </a:lnTo>
                  <a:lnTo>
                    <a:pt x="554012" y="0"/>
                  </a:lnTo>
                  <a:lnTo>
                    <a:pt x="554012" y="560070"/>
                  </a:lnTo>
                  <a:lnTo>
                    <a:pt x="10477" y="560070"/>
                  </a:lnTo>
                  <a:lnTo>
                    <a:pt x="10477" y="559752"/>
                  </a:lnTo>
                  <a:lnTo>
                    <a:pt x="554012" y="559752"/>
                  </a:lnTo>
                  <a:lnTo>
                    <a:pt x="554012" y="554520"/>
                  </a:lnTo>
                  <a:lnTo>
                    <a:pt x="10477" y="554520"/>
                  </a:lnTo>
                  <a:lnTo>
                    <a:pt x="10477" y="11430"/>
                  </a:lnTo>
                  <a:lnTo>
                    <a:pt x="10477" y="10985"/>
                  </a:lnTo>
                  <a:lnTo>
                    <a:pt x="554012" y="10985"/>
                  </a:lnTo>
                  <a:lnTo>
                    <a:pt x="554012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54990"/>
                  </a:lnTo>
                  <a:lnTo>
                    <a:pt x="0" y="565150"/>
                  </a:lnTo>
                  <a:lnTo>
                    <a:pt x="5232" y="565150"/>
                  </a:lnTo>
                  <a:lnTo>
                    <a:pt x="559244" y="565150"/>
                  </a:lnTo>
                  <a:lnTo>
                    <a:pt x="559244" y="564997"/>
                  </a:lnTo>
                  <a:lnTo>
                    <a:pt x="564476" y="564997"/>
                  </a:lnTo>
                  <a:lnTo>
                    <a:pt x="564476" y="554990"/>
                  </a:lnTo>
                  <a:lnTo>
                    <a:pt x="564476" y="554520"/>
                  </a:lnTo>
                  <a:lnTo>
                    <a:pt x="564476" y="11430"/>
                  </a:lnTo>
                  <a:lnTo>
                    <a:pt x="559244" y="11430"/>
                  </a:lnTo>
                  <a:lnTo>
                    <a:pt x="559244" y="10985"/>
                  </a:lnTo>
                  <a:lnTo>
                    <a:pt x="564476" y="10985"/>
                  </a:lnTo>
                  <a:lnTo>
                    <a:pt x="564476" y="52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7339310" y="537781"/>
            <a:ext cx="564515" cy="565150"/>
            <a:chOff x="17339310" y="537781"/>
            <a:chExt cx="564515" cy="565150"/>
          </a:xfrm>
        </p:grpSpPr>
        <p:sp>
          <p:nvSpPr>
            <p:cNvPr id="42" name="object 42"/>
            <p:cNvSpPr/>
            <p:nvPr/>
          </p:nvSpPr>
          <p:spPr>
            <a:xfrm>
              <a:off x="17344546" y="543535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554005" y="0"/>
                  </a:moveTo>
                  <a:lnTo>
                    <a:pt x="0" y="0"/>
                  </a:lnTo>
                  <a:lnTo>
                    <a:pt x="0" y="554005"/>
                  </a:lnTo>
                  <a:lnTo>
                    <a:pt x="554005" y="554005"/>
                  </a:lnTo>
                  <a:lnTo>
                    <a:pt x="554005" y="0"/>
                  </a:lnTo>
                  <a:close/>
                </a:path>
              </a:pathLst>
            </a:custGeom>
            <a:solidFill>
              <a:srgbClr val="4285F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339310" y="537787"/>
              <a:ext cx="564515" cy="565150"/>
            </a:xfrm>
            <a:custGeom>
              <a:avLst/>
              <a:gdLst/>
              <a:ahLst/>
              <a:cxnLst/>
              <a:rect l="l" t="t" r="r" b="b"/>
              <a:pathLst>
                <a:path w="564515" h="565150">
                  <a:moveTo>
                    <a:pt x="564464" y="5753"/>
                  </a:moveTo>
                  <a:lnTo>
                    <a:pt x="559231" y="5753"/>
                  </a:lnTo>
                  <a:lnTo>
                    <a:pt x="559231" y="0"/>
                  </a:lnTo>
                  <a:lnTo>
                    <a:pt x="553999" y="0"/>
                  </a:lnTo>
                  <a:lnTo>
                    <a:pt x="553999" y="560070"/>
                  </a:lnTo>
                  <a:lnTo>
                    <a:pt x="10464" y="560070"/>
                  </a:lnTo>
                  <a:lnTo>
                    <a:pt x="10464" y="559752"/>
                  </a:lnTo>
                  <a:lnTo>
                    <a:pt x="553999" y="559752"/>
                  </a:lnTo>
                  <a:lnTo>
                    <a:pt x="553999" y="554520"/>
                  </a:lnTo>
                  <a:lnTo>
                    <a:pt x="10464" y="554520"/>
                  </a:lnTo>
                  <a:lnTo>
                    <a:pt x="10464" y="11430"/>
                  </a:lnTo>
                  <a:lnTo>
                    <a:pt x="10464" y="10985"/>
                  </a:lnTo>
                  <a:lnTo>
                    <a:pt x="553999" y="10985"/>
                  </a:lnTo>
                  <a:lnTo>
                    <a:pt x="553999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5753"/>
                  </a:lnTo>
                  <a:lnTo>
                    <a:pt x="5232" y="5753"/>
                  </a:lnTo>
                  <a:lnTo>
                    <a:pt x="5232" y="6350"/>
                  </a:lnTo>
                  <a:lnTo>
                    <a:pt x="5232" y="11430"/>
                  </a:lnTo>
                  <a:lnTo>
                    <a:pt x="5232" y="554990"/>
                  </a:lnTo>
                  <a:lnTo>
                    <a:pt x="5232" y="559752"/>
                  </a:lnTo>
                  <a:lnTo>
                    <a:pt x="0" y="559752"/>
                  </a:lnTo>
                  <a:lnTo>
                    <a:pt x="0" y="565150"/>
                  </a:lnTo>
                  <a:lnTo>
                    <a:pt x="5232" y="565150"/>
                  </a:lnTo>
                  <a:lnTo>
                    <a:pt x="559231" y="565150"/>
                  </a:lnTo>
                  <a:lnTo>
                    <a:pt x="559231" y="564997"/>
                  </a:lnTo>
                  <a:lnTo>
                    <a:pt x="564464" y="564997"/>
                  </a:lnTo>
                  <a:lnTo>
                    <a:pt x="564464" y="554990"/>
                  </a:lnTo>
                  <a:lnTo>
                    <a:pt x="564464" y="554520"/>
                  </a:lnTo>
                  <a:lnTo>
                    <a:pt x="564464" y="11430"/>
                  </a:lnTo>
                  <a:lnTo>
                    <a:pt x="559231" y="11430"/>
                  </a:lnTo>
                  <a:lnTo>
                    <a:pt x="559231" y="10985"/>
                  </a:lnTo>
                  <a:lnTo>
                    <a:pt x="564464" y="10985"/>
                  </a:lnTo>
                  <a:lnTo>
                    <a:pt x="564464" y="5753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9001325" y="537781"/>
            <a:ext cx="564515" cy="565150"/>
            <a:chOff x="19001325" y="537781"/>
            <a:chExt cx="564515" cy="565150"/>
          </a:xfrm>
        </p:grpSpPr>
        <p:sp>
          <p:nvSpPr>
            <p:cNvPr id="45" name="object 45"/>
            <p:cNvSpPr/>
            <p:nvPr/>
          </p:nvSpPr>
          <p:spPr>
            <a:xfrm>
              <a:off x="19006560" y="543535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554005" y="0"/>
                  </a:moveTo>
                  <a:lnTo>
                    <a:pt x="0" y="0"/>
                  </a:lnTo>
                  <a:lnTo>
                    <a:pt x="0" y="554005"/>
                  </a:lnTo>
                  <a:lnTo>
                    <a:pt x="554005" y="554005"/>
                  </a:lnTo>
                  <a:lnTo>
                    <a:pt x="554005" y="0"/>
                  </a:lnTo>
                  <a:close/>
                </a:path>
              </a:pathLst>
            </a:custGeom>
            <a:solidFill>
              <a:srgbClr val="4285F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001321" y="537787"/>
              <a:ext cx="564515" cy="565150"/>
            </a:xfrm>
            <a:custGeom>
              <a:avLst/>
              <a:gdLst/>
              <a:ahLst/>
              <a:cxnLst/>
              <a:rect l="l" t="t" r="r" b="b"/>
              <a:pathLst>
                <a:path w="564515" h="565150">
                  <a:moveTo>
                    <a:pt x="564476" y="520"/>
                  </a:moveTo>
                  <a:lnTo>
                    <a:pt x="559244" y="520"/>
                  </a:lnTo>
                  <a:lnTo>
                    <a:pt x="559244" y="0"/>
                  </a:lnTo>
                  <a:lnTo>
                    <a:pt x="553999" y="0"/>
                  </a:lnTo>
                  <a:lnTo>
                    <a:pt x="553999" y="560070"/>
                  </a:lnTo>
                  <a:lnTo>
                    <a:pt x="10464" y="560070"/>
                  </a:lnTo>
                  <a:lnTo>
                    <a:pt x="10464" y="559752"/>
                  </a:lnTo>
                  <a:lnTo>
                    <a:pt x="553999" y="559752"/>
                  </a:lnTo>
                  <a:lnTo>
                    <a:pt x="553999" y="554520"/>
                  </a:lnTo>
                  <a:lnTo>
                    <a:pt x="10464" y="554520"/>
                  </a:lnTo>
                  <a:lnTo>
                    <a:pt x="10464" y="11430"/>
                  </a:lnTo>
                  <a:lnTo>
                    <a:pt x="10464" y="10985"/>
                  </a:lnTo>
                  <a:lnTo>
                    <a:pt x="553999" y="10985"/>
                  </a:lnTo>
                  <a:lnTo>
                    <a:pt x="553999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54990"/>
                  </a:lnTo>
                  <a:lnTo>
                    <a:pt x="0" y="559752"/>
                  </a:lnTo>
                  <a:lnTo>
                    <a:pt x="5232" y="559752"/>
                  </a:lnTo>
                  <a:lnTo>
                    <a:pt x="5232" y="560070"/>
                  </a:lnTo>
                  <a:lnTo>
                    <a:pt x="5232" y="565150"/>
                  </a:lnTo>
                  <a:lnTo>
                    <a:pt x="559244" y="565150"/>
                  </a:lnTo>
                  <a:lnTo>
                    <a:pt x="559244" y="560070"/>
                  </a:lnTo>
                  <a:lnTo>
                    <a:pt x="559244" y="559752"/>
                  </a:lnTo>
                  <a:lnTo>
                    <a:pt x="564476" y="559752"/>
                  </a:lnTo>
                  <a:lnTo>
                    <a:pt x="564476" y="554990"/>
                  </a:lnTo>
                  <a:lnTo>
                    <a:pt x="564476" y="554520"/>
                  </a:lnTo>
                  <a:lnTo>
                    <a:pt x="564476" y="11430"/>
                  </a:lnTo>
                  <a:lnTo>
                    <a:pt x="559244" y="11430"/>
                  </a:lnTo>
                  <a:lnTo>
                    <a:pt x="559244" y="10985"/>
                  </a:lnTo>
                  <a:lnTo>
                    <a:pt x="564476" y="10985"/>
                  </a:lnTo>
                  <a:lnTo>
                    <a:pt x="564476" y="52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6231299" y="537787"/>
            <a:ext cx="564515" cy="565150"/>
          </a:xfrm>
          <a:custGeom>
            <a:avLst/>
            <a:gdLst/>
            <a:ahLst/>
            <a:cxnLst/>
            <a:rect l="l" t="t" r="r" b="b"/>
            <a:pathLst>
              <a:path w="564515" h="565150">
                <a:moveTo>
                  <a:pt x="564476" y="520"/>
                </a:moveTo>
                <a:lnTo>
                  <a:pt x="559231" y="520"/>
                </a:lnTo>
                <a:lnTo>
                  <a:pt x="559231" y="0"/>
                </a:lnTo>
                <a:lnTo>
                  <a:pt x="553999" y="0"/>
                </a:lnTo>
                <a:lnTo>
                  <a:pt x="553999" y="560070"/>
                </a:lnTo>
                <a:lnTo>
                  <a:pt x="10464" y="560070"/>
                </a:lnTo>
                <a:lnTo>
                  <a:pt x="10464" y="559752"/>
                </a:lnTo>
                <a:lnTo>
                  <a:pt x="553999" y="559752"/>
                </a:lnTo>
                <a:lnTo>
                  <a:pt x="553999" y="554520"/>
                </a:lnTo>
                <a:lnTo>
                  <a:pt x="10464" y="554520"/>
                </a:lnTo>
                <a:lnTo>
                  <a:pt x="10464" y="11430"/>
                </a:lnTo>
                <a:lnTo>
                  <a:pt x="10464" y="10985"/>
                </a:lnTo>
                <a:lnTo>
                  <a:pt x="553999" y="10985"/>
                </a:lnTo>
                <a:lnTo>
                  <a:pt x="553999" y="0"/>
                </a:lnTo>
                <a:lnTo>
                  <a:pt x="5232" y="0"/>
                </a:lnTo>
                <a:lnTo>
                  <a:pt x="0" y="0"/>
                </a:lnTo>
                <a:lnTo>
                  <a:pt x="0" y="11430"/>
                </a:lnTo>
                <a:lnTo>
                  <a:pt x="0" y="554990"/>
                </a:lnTo>
                <a:lnTo>
                  <a:pt x="0" y="565150"/>
                </a:lnTo>
                <a:lnTo>
                  <a:pt x="5232" y="565150"/>
                </a:lnTo>
                <a:lnTo>
                  <a:pt x="559231" y="565150"/>
                </a:lnTo>
                <a:lnTo>
                  <a:pt x="559231" y="564997"/>
                </a:lnTo>
                <a:lnTo>
                  <a:pt x="564476" y="564997"/>
                </a:lnTo>
                <a:lnTo>
                  <a:pt x="564476" y="559752"/>
                </a:lnTo>
                <a:lnTo>
                  <a:pt x="559231" y="559752"/>
                </a:lnTo>
                <a:lnTo>
                  <a:pt x="559231" y="554990"/>
                </a:lnTo>
                <a:lnTo>
                  <a:pt x="559231" y="11430"/>
                </a:lnTo>
                <a:lnTo>
                  <a:pt x="559231" y="6350"/>
                </a:lnTo>
                <a:lnTo>
                  <a:pt x="559231" y="5753"/>
                </a:lnTo>
                <a:lnTo>
                  <a:pt x="564476" y="5753"/>
                </a:lnTo>
                <a:lnTo>
                  <a:pt x="564476" y="5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893310" y="537787"/>
            <a:ext cx="564515" cy="565150"/>
          </a:xfrm>
          <a:custGeom>
            <a:avLst/>
            <a:gdLst/>
            <a:ahLst/>
            <a:cxnLst/>
            <a:rect l="l" t="t" r="r" b="b"/>
            <a:pathLst>
              <a:path w="564515" h="565150">
                <a:moveTo>
                  <a:pt x="564476" y="520"/>
                </a:moveTo>
                <a:lnTo>
                  <a:pt x="559244" y="520"/>
                </a:lnTo>
                <a:lnTo>
                  <a:pt x="559244" y="5753"/>
                </a:lnTo>
                <a:lnTo>
                  <a:pt x="554012" y="5753"/>
                </a:lnTo>
                <a:lnTo>
                  <a:pt x="554012" y="560070"/>
                </a:lnTo>
                <a:lnTo>
                  <a:pt x="10477" y="560070"/>
                </a:lnTo>
                <a:lnTo>
                  <a:pt x="10477" y="559752"/>
                </a:lnTo>
                <a:lnTo>
                  <a:pt x="554012" y="559752"/>
                </a:lnTo>
                <a:lnTo>
                  <a:pt x="554012" y="554520"/>
                </a:lnTo>
                <a:lnTo>
                  <a:pt x="10477" y="554520"/>
                </a:lnTo>
                <a:lnTo>
                  <a:pt x="10477" y="11430"/>
                </a:lnTo>
                <a:lnTo>
                  <a:pt x="10477" y="10985"/>
                </a:lnTo>
                <a:lnTo>
                  <a:pt x="554012" y="10985"/>
                </a:lnTo>
                <a:lnTo>
                  <a:pt x="554012" y="5753"/>
                </a:lnTo>
                <a:lnTo>
                  <a:pt x="10477" y="5753"/>
                </a:lnTo>
                <a:lnTo>
                  <a:pt x="5232" y="5753"/>
                </a:lnTo>
                <a:lnTo>
                  <a:pt x="5232" y="0"/>
                </a:lnTo>
                <a:lnTo>
                  <a:pt x="0" y="0"/>
                </a:lnTo>
                <a:lnTo>
                  <a:pt x="0" y="11430"/>
                </a:lnTo>
                <a:lnTo>
                  <a:pt x="0" y="554990"/>
                </a:lnTo>
                <a:lnTo>
                  <a:pt x="0" y="565150"/>
                </a:lnTo>
                <a:lnTo>
                  <a:pt x="5232" y="565150"/>
                </a:lnTo>
                <a:lnTo>
                  <a:pt x="559244" y="565150"/>
                </a:lnTo>
                <a:lnTo>
                  <a:pt x="559244" y="560070"/>
                </a:lnTo>
                <a:lnTo>
                  <a:pt x="559244" y="559752"/>
                </a:lnTo>
                <a:lnTo>
                  <a:pt x="564476" y="559752"/>
                </a:lnTo>
                <a:lnTo>
                  <a:pt x="564476" y="554990"/>
                </a:lnTo>
                <a:lnTo>
                  <a:pt x="564476" y="554520"/>
                </a:lnTo>
                <a:lnTo>
                  <a:pt x="564476" y="11430"/>
                </a:lnTo>
                <a:lnTo>
                  <a:pt x="559244" y="11430"/>
                </a:lnTo>
                <a:lnTo>
                  <a:pt x="559244" y="10985"/>
                </a:lnTo>
                <a:lnTo>
                  <a:pt x="564476" y="10985"/>
                </a:lnTo>
                <a:lnTo>
                  <a:pt x="564476" y="5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123287" y="537787"/>
            <a:ext cx="564515" cy="565150"/>
          </a:xfrm>
          <a:custGeom>
            <a:avLst/>
            <a:gdLst/>
            <a:ahLst/>
            <a:cxnLst/>
            <a:rect l="l" t="t" r="r" b="b"/>
            <a:pathLst>
              <a:path w="564515" h="565150">
                <a:moveTo>
                  <a:pt x="564476" y="520"/>
                </a:moveTo>
                <a:lnTo>
                  <a:pt x="559231" y="520"/>
                </a:lnTo>
                <a:lnTo>
                  <a:pt x="559231" y="0"/>
                </a:lnTo>
                <a:lnTo>
                  <a:pt x="553999" y="0"/>
                </a:lnTo>
                <a:lnTo>
                  <a:pt x="553999" y="560070"/>
                </a:lnTo>
                <a:lnTo>
                  <a:pt x="10464" y="560070"/>
                </a:lnTo>
                <a:lnTo>
                  <a:pt x="10464" y="559752"/>
                </a:lnTo>
                <a:lnTo>
                  <a:pt x="553999" y="559752"/>
                </a:lnTo>
                <a:lnTo>
                  <a:pt x="553999" y="554520"/>
                </a:lnTo>
                <a:lnTo>
                  <a:pt x="10464" y="554520"/>
                </a:lnTo>
                <a:lnTo>
                  <a:pt x="10464" y="11430"/>
                </a:lnTo>
                <a:lnTo>
                  <a:pt x="10464" y="10985"/>
                </a:lnTo>
                <a:lnTo>
                  <a:pt x="553999" y="10985"/>
                </a:lnTo>
                <a:lnTo>
                  <a:pt x="553999" y="0"/>
                </a:lnTo>
                <a:lnTo>
                  <a:pt x="5232" y="0"/>
                </a:lnTo>
                <a:lnTo>
                  <a:pt x="0" y="0"/>
                </a:lnTo>
                <a:lnTo>
                  <a:pt x="0" y="11430"/>
                </a:lnTo>
                <a:lnTo>
                  <a:pt x="0" y="554990"/>
                </a:lnTo>
                <a:lnTo>
                  <a:pt x="0" y="565150"/>
                </a:lnTo>
                <a:lnTo>
                  <a:pt x="5232" y="565150"/>
                </a:lnTo>
                <a:lnTo>
                  <a:pt x="559231" y="565150"/>
                </a:lnTo>
                <a:lnTo>
                  <a:pt x="559231" y="564997"/>
                </a:lnTo>
                <a:lnTo>
                  <a:pt x="564476" y="564997"/>
                </a:lnTo>
                <a:lnTo>
                  <a:pt x="564476" y="554990"/>
                </a:lnTo>
                <a:lnTo>
                  <a:pt x="564476" y="554520"/>
                </a:lnTo>
                <a:lnTo>
                  <a:pt x="564476" y="11430"/>
                </a:lnTo>
                <a:lnTo>
                  <a:pt x="559231" y="11430"/>
                </a:lnTo>
                <a:lnTo>
                  <a:pt x="559231" y="10985"/>
                </a:lnTo>
                <a:lnTo>
                  <a:pt x="564476" y="10985"/>
                </a:lnTo>
                <a:lnTo>
                  <a:pt x="564476" y="5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16785304" y="537781"/>
            <a:ext cx="564515" cy="565150"/>
            <a:chOff x="16785304" y="537781"/>
            <a:chExt cx="564515" cy="565150"/>
          </a:xfrm>
        </p:grpSpPr>
        <p:sp>
          <p:nvSpPr>
            <p:cNvPr id="51" name="object 51"/>
            <p:cNvSpPr/>
            <p:nvPr/>
          </p:nvSpPr>
          <p:spPr>
            <a:xfrm>
              <a:off x="16790539" y="543535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554005" y="0"/>
                  </a:moveTo>
                  <a:lnTo>
                    <a:pt x="0" y="0"/>
                  </a:lnTo>
                  <a:lnTo>
                    <a:pt x="0" y="554005"/>
                  </a:lnTo>
                  <a:lnTo>
                    <a:pt x="554005" y="554005"/>
                  </a:lnTo>
                  <a:lnTo>
                    <a:pt x="55400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785298" y="537787"/>
              <a:ext cx="564515" cy="565150"/>
            </a:xfrm>
            <a:custGeom>
              <a:avLst/>
              <a:gdLst/>
              <a:ahLst/>
              <a:cxnLst/>
              <a:rect l="l" t="t" r="r" b="b"/>
              <a:pathLst>
                <a:path w="564515" h="565150">
                  <a:moveTo>
                    <a:pt x="564476" y="520"/>
                  </a:moveTo>
                  <a:lnTo>
                    <a:pt x="559244" y="520"/>
                  </a:lnTo>
                  <a:lnTo>
                    <a:pt x="559244" y="0"/>
                  </a:lnTo>
                  <a:lnTo>
                    <a:pt x="553999" y="0"/>
                  </a:lnTo>
                  <a:lnTo>
                    <a:pt x="553999" y="560070"/>
                  </a:lnTo>
                  <a:lnTo>
                    <a:pt x="10477" y="560070"/>
                  </a:lnTo>
                  <a:lnTo>
                    <a:pt x="10477" y="559752"/>
                  </a:lnTo>
                  <a:lnTo>
                    <a:pt x="553999" y="559752"/>
                  </a:lnTo>
                  <a:lnTo>
                    <a:pt x="553999" y="554520"/>
                  </a:lnTo>
                  <a:lnTo>
                    <a:pt x="10477" y="554520"/>
                  </a:lnTo>
                  <a:lnTo>
                    <a:pt x="10477" y="11430"/>
                  </a:lnTo>
                  <a:lnTo>
                    <a:pt x="10477" y="10985"/>
                  </a:lnTo>
                  <a:lnTo>
                    <a:pt x="553999" y="10985"/>
                  </a:lnTo>
                  <a:lnTo>
                    <a:pt x="553999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54990"/>
                  </a:lnTo>
                  <a:lnTo>
                    <a:pt x="0" y="565150"/>
                  </a:lnTo>
                  <a:lnTo>
                    <a:pt x="5232" y="565150"/>
                  </a:lnTo>
                  <a:lnTo>
                    <a:pt x="559244" y="565150"/>
                  </a:lnTo>
                  <a:lnTo>
                    <a:pt x="559244" y="564997"/>
                  </a:lnTo>
                  <a:lnTo>
                    <a:pt x="564476" y="564997"/>
                  </a:lnTo>
                  <a:lnTo>
                    <a:pt x="564476" y="554990"/>
                  </a:lnTo>
                  <a:lnTo>
                    <a:pt x="564476" y="554520"/>
                  </a:lnTo>
                  <a:lnTo>
                    <a:pt x="564476" y="11430"/>
                  </a:lnTo>
                  <a:lnTo>
                    <a:pt x="559244" y="11430"/>
                  </a:lnTo>
                  <a:lnTo>
                    <a:pt x="559244" y="10985"/>
                  </a:lnTo>
                  <a:lnTo>
                    <a:pt x="564476" y="10985"/>
                  </a:lnTo>
                  <a:lnTo>
                    <a:pt x="564476" y="52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19001322" y="297"/>
            <a:ext cx="564515" cy="548640"/>
          </a:xfrm>
          <a:custGeom>
            <a:avLst/>
            <a:gdLst/>
            <a:ahLst/>
            <a:cxnLst/>
            <a:rect l="l" t="t" r="r" b="b"/>
            <a:pathLst>
              <a:path w="564515" h="548640">
                <a:moveTo>
                  <a:pt x="564476" y="0"/>
                </a:moveTo>
                <a:lnTo>
                  <a:pt x="553999" y="0"/>
                </a:lnTo>
                <a:lnTo>
                  <a:pt x="553999" y="538010"/>
                </a:lnTo>
                <a:lnTo>
                  <a:pt x="553999" y="543242"/>
                </a:lnTo>
                <a:lnTo>
                  <a:pt x="553999" y="543560"/>
                </a:lnTo>
                <a:lnTo>
                  <a:pt x="10464" y="543560"/>
                </a:lnTo>
                <a:lnTo>
                  <a:pt x="10464" y="543242"/>
                </a:lnTo>
                <a:lnTo>
                  <a:pt x="553999" y="543242"/>
                </a:lnTo>
                <a:lnTo>
                  <a:pt x="553999" y="538010"/>
                </a:lnTo>
                <a:lnTo>
                  <a:pt x="10464" y="538010"/>
                </a:lnTo>
                <a:lnTo>
                  <a:pt x="10464" y="0"/>
                </a:lnTo>
                <a:lnTo>
                  <a:pt x="0" y="0"/>
                </a:lnTo>
                <a:lnTo>
                  <a:pt x="0" y="538480"/>
                </a:lnTo>
                <a:lnTo>
                  <a:pt x="0" y="548640"/>
                </a:lnTo>
                <a:lnTo>
                  <a:pt x="5232" y="548640"/>
                </a:lnTo>
                <a:lnTo>
                  <a:pt x="559244" y="548640"/>
                </a:lnTo>
                <a:lnTo>
                  <a:pt x="559244" y="548474"/>
                </a:lnTo>
                <a:lnTo>
                  <a:pt x="564476" y="548474"/>
                </a:lnTo>
                <a:lnTo>
                  <a:pt x="564476" y="538480"/>
                </a:lnTo>
                <a:lnTo>
                  <a:pt x="564476" y="538010"/>
                </a:lnTo>
                <a:lnTo>
                  <a:pt x="56447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6231300" y="0"/>
            <a:ext cx="564515" cy="549275"/>
            <a:chOff x="16231300" y="0"/>
            <a:chExt cx="564515" cy="549275"/>
          </a:xfrm>
        </p:grpSpPr>
        <p:sp>
          <p:nvSpPr>
            <p:cNvPr id="55" name="object 55"/>
            <p:cNvSpPr/>
            <p:nvPr/>
          </p:nvSpPr>
          <p:spPr>
            <a:xfrm>
              <a:off x="16236536" y="0"/>
              <a:ext cx="554355" cy="543560"/>
            </a:xfrm>
            <a:custGeom>
              <a:avLst/>
              <a:gdLst/>
              <a:ahLst/>
              <a:cxnLst/>
              <a:rect l="l" t="t" r="r" b="b"/>
              <a:pathLst>
                <a:path w="554355" h="543560">
                  <a:moveTo>
                    <a:pt x="0" y="0"/>
                  </a:moveTo>
                  <a:lnTo>
                    <a:pt x="554005" y="0"/>
                  </a:lnTo>
                  <a:lnTo>
                    <a:pt x="554005" y="543534"/>
                  </a:lnTo>
                  <a:lnTo>
                    <a:pt x="0" y="543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231298" y="297"/>
              <a:ext cx="564515" cy="548640"/>
            </a:xfrm>
            <a:custGeom>
              <a:avLst/>
              <a:gdLst/>
              <a:ahLst/>
              <a:cxnLst/>
              <a:rect l="l" t="t" r="r" b="b"/>
              <a:pathLst>
                <a:path w="564515" h="548640">
                  <a:moveTo>
                    <a:pt x="564476" y="0"/>
                  </a:moveTo>
                  <a:lnTo>
                    <a:pt x="553999" y="0"/>
                  </a:lnTo>
                  <a:lnTo>
                    <a:pt x="553999" y="538010"/>
                  </a:lnTo>
                  <a:lnTo>
                    <a:pt x="553999" y="543242"/>
                  </a:lnTo>
                  <a:lnTo>
                    <a:pt x="553999" y="543560"/>
                  </a:lnTo>
                  <a:lnTo>
                    <a:pt x="10464" y="543560"/>
                  </a:lnTo>
                  <a:lnTo>
                    <a:pt x="10464" y="543242"/>
                  </a:lnTo>
                  <a:lnTo>
                    <a:pt x="553999" y="543242"/>
                  </a:lnTo>
                  <a:lnTo>
                    <a:pt x="553999" y="538010"/>
                  </a:lnTo>
                  <a:lnTo>
                    <a:pt x="10464" y="538010"/>
                  </a:lnTo>
                  <a:lnTo>
                    <a:pt x="10464" y="0"/>
                  </a:lnTo>
                  <a:lnTo>
                    <a:pt x="0" y="0"/>
                  </a:lnTo>
                  <a:lnTo>
                    <a:pt x="0" y="538480"/>
                  </a:lnTo>
                  <a:lnTo>
                    <a:pt x="0" y="548640"/>
                  </a:lnTo>
                  <a:lnTo>
                    <a:pt x="5232" y="548640"/>
                  </a:lnTo>
                  <a:lnTo>
                    <a:pt x="559231" y="548640"/>
                  </a:lnTo>
                  <a:lnTo>
                    <a:pt x="559231" y="548474"/>
                  </a:lnTo>
                  <a:lnTo>
                    <a:pt x="564476" y="548474"/>
                  </a:lnTo>
                  <a:lnTo>
                    <a:pt x="564476" y="538480"/>
                  </a:lnTo>
                  <a:lnTo>
                    <a:pt x="564476" y="538010"/>
                  </a:lnTo>
                  <a:lnTo>
                    <a:pt x="56447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7893317" y="0"/>
            <a:ext cx="564515" cy="549275"/>
            <a:chOff x="17893317" y="0"/>
            <a:chExt cx="564515" cy="549275"/>
          </a:xfrm>
        </p:grpSpPr>
        <p:sp>
          <p:nvSpPr>
            <p:cNvPr id="58" name="object 58"/>
            <p:cNvSpPr/>
            <p:nvPr/>
          </p:nvSpPr>
          <p:spPr>
            <a:xfrm>
              <a:off x="17898552" y="0"/>
              <a:ext cx="554355" cy="543560"/>
            </a:xfrm>
            <a:custGeom>
              <a:avLst/>
              <a:gdLst/>
              <a:ahLst/>
              <a:cxnLst/>
              <a:rect l="l" t="t" r="r" b="b"/>
              <a:pathLst>
                <a:path w="554355" h="543560">
                  <a:moveTo>
                    <a:pt x="0" y="0"/>
                  </a:moveTo>
                  <a:lnTo>
                    <a:pt x="554005" y="0"/>
                  </a:lnTo>
                  <a:lnTo>
                    <a:pt x="554005" y="543534"/>
                  </a:lnTo>
                  <a:lnTo>
                    <a:pt x="0" y="543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893310" y="297"/>
              <a:ext cx="564515" cy="548640"/>
            </a:xfrm>
            <a:custGeom>
              <a:avLst/>
              <a:gdLst/>
              <a:ahLst/>
              <a:cxnLst/>
              <a:rect l="l" t="t" r="r" b="b"/>
              <a:pathLst>
                <a:path w="564515" h="548640">
                  <a:moveTo>
                    <a:pt x="564476" y="0"/>
                  </a:moveTo>
                  <a:lnTo>
                    <a:pt x="554012" y="0"/>
                  </a:lnTo>
                  <a:lnTo>
                    <a:pt x="554012" y="538010"/>
                  </a:lnTo>
                  <a:lnTo>
                    <a:pt x="554012" y="543242"/>
                  </a:lnTo>
                  <a:lnTo>
                    <a:pt x="554012" y="543560"/>
                  </a:lnTo>
                  <a:lnTo>
                    <a:pt x="10477" y="543560"/>
                  </a:lnTo>
                  <a:lnTo>
                    <a:pt x="10477" y="543242"/>
                  </a:lnTo>
                  <a:lnTo>
                    <a:pt x="554012" y="543242"/>
                  </a:lnTo>
                  <a:lnTo>
                    <a:pt x="554012" y="538010"/>
                  </a:lnTo>
                  <a:lnTo>
                    <a:pt x="10477" y="538010"/>
                  </a:lnTo>
                  <a:lnTo>
                    <a:pt x="10477" y="0"/>
                  </a:lnTo>
                  <a:lnTo>
                    <a:pt x="0" y="0"/>
                  </a:lnTo>
                  <a:lnTo>
                    <a:pt x="0" y="538480"/>
                  </a:lnTo>
                  <a:lnTo>
                    <a:pt x="0" y="548640"/>
                  </a:lnTo>
                  <a:lnTo>
                    <a:pt x="5232" y="548640"/>
                  </a:lnTo>
                  <a:lnTo>
                    <a:pt x="559244" y="548640"/>
                  </a:lnTo>
                  <a:lnTo>
                    <a:pt x="559244" y="548474"/>
                  </a:lnTo>
                  <a:lnTo>
                    <a:pt x="564476" y="548474"/>
                  </a:lnTo>
                  <a:lnTo>
                    <a:pt x="564476" y="538480"/>
                  </a:lnTo>
                  <a:lnTo>
                    <a:pt x="564476" y="538010"/>
                  </a:lnTo>
                  <a:lnTo>
                    <a:pt x="56447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15123287" y="297"/>
            <a:ext cx="564515" cy="548640"/>
          </a:xfrm>
          <a:custGeom>
            <a:avLst/>
            <a:gdLst/>
            <a:ahLst/>
            <a:cxnLst/>
            <a:rect l="l" t="t" r="r" b="b"/>
            <a:pathLst>
              <a:path w="564515" h="548640">
                <a:moveTo>
                  <a:pt x="564476" y="0"/>
                </a:moveTo>
                <a:lnTo>
                  <a:pt x="553999" y="0"/>
                </a:lnTo>
                <a:lnTo>
                  <a:pt x="553999" y="538010"/>
                </a:lnTo>
                <a:lnTo>
                  <a:pt x="553999" y="543242"/>
                </a:lnTo>
                <a:lnTo>
                  <a:pt x="553999" y="543560"/>
                </a:lnTo>
                <a:lnTo>
                  <a:pt x="10464" y="543560"/>
                </a:lnTo>
                <a:lnTo>
                  <a:pt x="10464" y="543242"/>
                </a:lnTo>
                <a:lnTo>
                  <a:pt x="553999" y="543242"/>
                </a:lnTo>
                <a:lnTo>
                  <a:pt x="553999" y="538010"/>
                </a:lnTo>
                <a:lnTo>
                  <a:pt x="10464" y="538010"/>
                </a:lnTo>
                <a:lnTo>
                  <a:pt x="10464" y="0"/>
                </a:lnTo>
                <a:lnTo>
                  <a:pt x="0" y="0"/>
                </a:lnTo>
                <a:lnTo>
                  <a:pt x="0" y="538480"/>
                </a:lnTo>
                <a:lnTo>
                  <a:pt x="0" y="548640"/>
                </a:lnTo>
                <a:lnTo>
                  <a:pt x="5232" y="548640"/>
                </a:lnTo>
                <a:lnTo>
                  <a:pt x="559231" y="548640"/>
                </a:lnTo>
                <a:lnTo>
                  <a:pt x="559231" y="548474"/>
                </a:lnTo>
                <a:lnTo>
                  <a:pt x="564476" y="548474"/>
                </a:lnTo>
                <a:lnTo>
                  <a:pt x="564476" y="538480"/>
                </a:lnTo>
                <a:lnTo>
                  <a:pt x="564476" y="538010"/>
                </a:lnTo>
                <a:lnTo>
                  <a:pt x="56447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785297" y="297"/>
            <a:ext cx="564515" cy="548640"/>
          </a:xfrm>
          <a:custGeom>
            <a:avLst/>
            <a:gdLst/>
            <a:ahLst/>
            <a:cxnLst/>
            <a:rect l="l" t="t" r="r" b="b"/>
            <a:pathLst>
              <a:path w="564515" h="548640">
                <a:moveTo>
                  <a:pt x="564476" y="0"/>
                </a:moveTo>
                <a:lnTo>
                  <a:pt x="553999" y="0"/>
                </a:lnTo>
                <a:lnTo>
                  <a:pt x="553999" y="538010"/>
                </a:lnTo>
                <a:lnTo>
                  <a:pt x="553999" y="543242"/>
                </a:lnTo>
                <a:lnTo>
                  <a:pt x="553999" y="543560"/>
                </a:lnTo>
                <a:lnTo>
                  <a:pt x="10477" y="543560"/>
                </a:lnTo>
                <a:lnTo>
                  <a:pt x="10477" y="543242"/>
                </a:lnTo>
                <a:lnTo>
                  <a:pt x="553999" y="543242"/>
                </a:lnTo>
                <a:lnTo>
                  <a:pt x="553999" y="538010"/>
                </a:lnTo>
                <a:lnTo>
                  <a:pt x="10477" y="538010"/>
                </a:lnTo>
                <a:lnTo>
                  <a:pt x="10477" y="0"/>
                </a:lnTo>
                <a:lnTo>
                  <a:pt x="0" y="0"/>
                </a:lnTo>
                <a:lnTo>
                  <a:pt x="0" y="538480"/>
                </a:lnTo>
                <a:lnTo>
                  <a:pt x="0" y="548640"/>
                </a:lnTo>
                <a:lnTo>
                  <a:pt x="5232" y="548640"/>
                </a:lnTo>
                <a:lnTo>
                  <a:pt x="559244" y="548640"/>
                </a:lnTo>
                <a:lnTo>
                  <a:pt x="559244" y="548474"/>
                </a:lnTo>
                <a:lnTo>
                  <a:pt x="564476" y="548474"/>
                </a:lnTo>
                <a:lnTo>
                  <a:pt x="564476" y="538480"/>
                </a:lnTo>
                <a:lnTo>
                  <a:pt x="564476" y="538010"/>
                </a:lnTo>
                <a:lnTo>
                  <a:pt x="56447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015276" y="297"/>
            <a:ext cx="564515" cy="548640"/>
          </a:xfrm>
          <a:custGeom>
            <a:avLst/>
            <a:gdLst/>
            <a:ahLst/>
            <a:cxnLst/>
            <a:rect l="l" t="t" r="r" b="b"/>
            <a:pathLst>
              <a:path w="564515" h="548640">
                <a:moveTo>
                  <a:pt x="564476" y="0"/>
                </a:moveTo>
                <a:lnTo>
                  <a:pt x="553999" y="0"/>
                </a:lnTo>
                <a:lnTo>
                  <a:pt x="553999" y="538010"/>
                </a:lnTo>
                <a:lnTo>
                  <a:pt x="553999" y="543242"/>
                </a:lnTo>
                <a:lnTo>
                  <a:pt x="553999" y="543560"/>
                </a:lnTo>
                <a:lnTo>
                  <a:pt x="10464" y="543560"/>
                </a:lnTo>
                <a:lnTo>
                  <a:pt x="10464" y="543242"/>
                </a:lnTo>
                <a:lnTo>
                  <a:pt x="553999" y="543242"/>
                </a:lnTo>
                <a:lnTo>
                  <a:pt x="553999" y="538010"/>
                </a:lnTo>
                <a:lnTo>
                  <a:pt x="10464" y="538010"/>
                </a:lnTo>
                <a:lnTo>
                  <a:pt x="10464" y="0"/>
                </a:lnTo>
                <a:lnTo>
                  <a:pt x="0" y="0"/>
                </a:lnTo>
                <a:lnTo>
                  <a:pt x="0" y="538480"/>
                </a:lnTo>
                <a:lnTo>
                  <a:pt x="0" y="548640"/>
                </a:lnTo>
                <a:lnTo>
                  <a:pt x="5232" y="548640"/>
                </a:lnTo>
                <a:lnTo>
                  <a:pt x="559244" y="548640"/>
                </a:lnTo>
                <a:lnTo>
                  <a:pt x="559244" y="548474"/>
                </a:lnTo>
                <a:lnTo>
                  <a:pt x="564476" y="548474"/>
                </a:lnTo>
                <a:lnTo>
                  <a:pt x="564476" y="538480"/>
                </a:lnTo>
                <a:lnTo>
                  <a:pt x="564476" y="538010"/>
                </a:lnTo>
                <a:lnTo>
                  <a:pt x="56447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19555328" y="1091784"/>
            <a:ext cx="549275" cy="565150"/>
            <a:chOff x="19555328" y="1091784"/>
            <a:chExt cx="549275" cy="565150"/>
          </a:xfrm>
        </p:grpSpPr>
        <p:sp>
          <p:nvSpPr>
            <p:cNvPr id="64" name="object 64"/>
            <p:cNvSpPr/>
            <p:nvPr/>
          </p:nvSpPr>
          <p:spPr>
            <a:xfrm>
              <a:off x="19560564" y="1097538"/>
              <a:ext cx="543560" cy="554355"/>
            </a:xfrm>
            <a:custGeom>
              <a:avLst/>
              <a:gdLst/>
              <a:ahLst/>
              <a:cxnLst/>
              <a:rect l="l" t="t" r="r" b="b"/>
              <a:pathLst>
                <a:path w="543559" h="554355">
                  <a:moveTo>
                    <a:pt x="0" y="0"/>
                  </a:moveTo>
                  <a:lnTo>
                    <a:pt x="543535" y="0"/>
                  </a:lnTo>
                  <a:lnTo>
                    <a:pt x="543535" y="554005"/>
                  </a:lnTo>
                  <a:lnTo>
                    <a:pt x="0" y="554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555320" y="1091786"/>
              <a:ext cx="549275" cy="565150"/>
            </a:xfrm>
            <a:custGeom>
              <a:avLst/>
              <a:gdLst/>
              <a:ahLst/>
              <a:cxnLst/>
              <a:rect l="l" t="t" r="r" b="b"/>
              <a:pathLst>
                <a:path w="549275" h="565150">
                  <a:moveTo>
                    <a:pt x="548779" y="0"/>
                  </a:moveTo>
                  <a:lnTo>
                    <a:pt x="523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54990"/>
                  </a:lnTo>
                  <a:lnTo>
                    <a:pt x="0" y="565150"/>
                  </a:lnTo>
                  <a:lnTo>
                    <a:pt x="5232" y="565150"/>
                  </a:lnTo>
                  <a:lnTo>
                    <a:pt x="548779" y="565150"/>
                  </a:lnTo>
                  <a:lnTo>
                    <a:pt x="548779" y="560070"/>
                  </a:lnTo>
                  <a:lnTo>
                    <a:pt x="10477" y="560070"/>
                  </a:lnTo>
                  <a:lnTo>
                    <a:pt x="10477" y="559765"/>
                  </a:lnTo>
                  <a:lnTo>
                    <a:pt x="548779" y="559765"/>
                  </a:lnTo>
                  <a:lnTo>
                    <a:pt x="548779" y="554532"/>
                  </a:lnTo>
                  <a:lnTo>
                    <a:pt x="10477" y="554532"/>
                  </a:lnTo>
                  <a:lnTo>
                    <a:pt x="10477" y="11430"/>
                  </a:lnTo>
                  <a:lnTo>
                    <a:pt x="10477" y="10998"/>
                  </a:lnTo>
                  <a:lnTo>
                    <a:pt x="548779" y="10998"/>
                  </a:lnTo>
                  <a:lnTo>
                    <a:pt x="548779" y="6350"/>
                  </a:lnTo>
                  <a:lnTo>
                    <a:pt x="548779" y="5753"/>
                  </a:lnTo>
                  <a:lnTo>
                    <a:pt x="5487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8447320" y="1091784"/>
            <a:ext cx="564515" cy="565150"/>
            <a:chOff x="18447320" y="1091784"/>
            <a:chExt cx="564515" cy="565150"/>
          </a:xfrm>
        </p:grpSpPr>
        <p:sp>
          <p:nvSpPr>
            <p:cNvPr id="67" name="object 67"/>
            <p:cNvSpPr/>
            <p:nvPr/>
          </p:nvSpPr>
          <p:spPr>
            <a:xfrm>
              <a:off x="18452555" y="1097538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554005" y="0"/>
                  </a:moveTo>
                  <a:lnTo>
                    <a:pt x="0" y="0"/>
                  </a:lnTo>
                  <a:lnTo>
                    <a:pt x="0" y="554005"/>
                  </a:lnTo>
                  <a:lnTo>
                    <a:pt x="554005" y="554005"/>
                  </a:lnTo>
                  <a:lnTo>
                    <a:pt x="554005" y="0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447310" y="1091786"/>
              <a:ext cx="564515" cy="565150"/>
            </a:xfrm>
            <a:custGeom>
              <a:avLst/>
              <a:gdLst/>
              <a:ahLst/>
              <a:cxnLst/>
              <a:rect l="l" t="t" r="r" b="b"/>
              <a:pathLst>
                <a:path w="564515" h="565150">
                  <a:moveTo>
                    <a:pt x="564476" y="520"/>
                  </a:moveTo>
                  <a:lnTo>
                    <a:pt x="559244" y="520"/>
                  </a:lnTo>
                  <a:lnTo>
                    <a:pt x="559244" y="0"/>
                  </a:lnTo>
                  <a:lnTo>
                    <a:pt x="554012" y="0"/>
                  </a:lnTo>
                  <a:lnTo>
                    <a:pt x="554012" y="560070"/>
                  </a:lnTo>
                  <a:lnTo>
                    <a:pt x="10477" y="560070"/>
                  </a:lnTo>
                  <a:lnTo>
                    <a:pt x="10477" y="559765"/>
                  </a:lnTo>
                  <a:lnTo>
                    <a:pt x="554012" y="559765"/>
                  </a:lnTo>
                  <a:lnTo>
                    <a:pt x="554012" y="554532"/>
                  </a:lnTo>
                  <a:lnTo>
                    <a:pt x="10477" y="554532"/>
                  </a:lnTo>
                  <a:lnTo>
                    <a:pt x="10477" y="11430"/>
                  </a:lnTo>
                  <a:lnTo>
                    <a:pt x="10477" y="10998"/>
                  </a:lnTo>
                  <a:lnTo>
                    <a:pt x="554012" y="10998"/>
                  </a:lnTo>
                  <a:lnTo>
                    <a:pt x="554012" y="0"/>
                  </a:lnTo>
                  <a:lnTo>
                    <a:pt x="5245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54990"/>
                  </a:lnTo>
                  <a:lnTo>
                    <a:pt x="0" y="565150"/>
                  </a:lnTo>
                  <a:lnTo>
                    <a:pt x="5245" y="565150"/>
                  </a:lnTo>
                  <a:lnTo>
                    <a:pt x="559244" y="565150"/>
                  </a:lnTo>
                  <a:lnTo>
                    <a:pt x="559244" y="564997"/>
                  </a:lnTo>
                  <a:lnTo>
                    <a:pt x="564476" y="564997"/>
                  </a:lnTo>
                  <a:lnTo>
                    <a:pt x="564476" y="554990"/>
                  </a:lnTo>
                  <a:lnTo>
                    <a:pt x="564476" y="554532"/>
                  </a:lnTo>
                  <a:lnTo>
                    <a:pt x="564476" y="11430"/>
                  </a:lnTo>
                  <a:lnTo>
                    <a:pt x="559244" y="11430"/>
                  </a:lnTo>
                  <a:lnTo>
                    <a:pt x="559244" y="10998"/>
                  </a:lnTo>
                  <a:lnTo>
                    <a:pt x="564476" y="10998"/>
                  </a:lnTo>
                  <a:lnTo>
                    <a:pt x="564476" y="52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17339310" y="1091786"/>
            <a:ext cx="564515" cy="565150"/>
          </a:xfrm>
          <a:custGeom>
            <a:avLst/>
            <a:gdLst/>
            <a:ahLst/>
            <a:cxnLst/>
            <a:rect l="l" t="t" r="r" b="b"/>
            <a:pathLst>
              <a:path w="564515" h="565150">
                <a:moveTo>
                  <a:pt x="564464" y="520"/>
                </a:moveTo>
                <a:lnTo>
                  <a:pt x="559231" y="520"/>
                </a:lnTo>
                <a:lnTo>
                  <a:pt x="559231" y="0"/>
                </a:lnTo>
                <a:lnTo>
                  <a:pt x="553999" y="0"/>
                </a:lnTo>
                <a:lnTo>
                  <a:pt x="553999" y="560070"/>
                </a:lnTo>
                <a:lnTo>
                  <a:pt x="10464" y="560070"/>
                </a:lnTo>
                <a:lnTo>
                  <a:pt x="10464" y="559765"/>
                </a:lnTo>
                <a:lnTo>
                  <a:pt x="553999" y="559765"/>
                </a:lnTo>
                <a:lnTo>
                  <a:pt x="553999" y="554532"/>
                </a:lnTo>
                <a:lnTo>
                  <a:pt x="10464" y="554532"/>
                </a:lnTo>
                <a:lnTo>
                  <a:pt x="10464" y="11430"/>
                </a:lnTo>
                <a:lnTo>
                  <a:pt x="10464" y="10998"/>
                </a:lnTo>
                <a:lnTo>
                  <a:pt x="553999" y="10998"/>
                </a:lnTo>
                <a:lnTo>
                  <a:pt x="553999" y="0"/>
                </a:lnTo>
                <a:lnTo>
                  <a:pt x="5232" y="0"/>
                </a:lnTo>
                <a:lnTo>
                  <a:pt x="0" y="0"/>
                </a:lnTo>
                <a:lnTo>
                  <a:pt x="0" y="11430"/>
                </a:lnTo>
                <a:lnTo>
                  <a:pt x="0" y="554990"/>
                </a:lnTo>
                <a:lnTo>
                  <a:pt x="0" y="565150"/>
                </a:lnTo>
                <a:lnTo>
                  <a:pt x="5232" y="565150"/>
                </a:lnTo>
                <a:lnTo>
                  <a:pt x="559231" y="565150"/>
                </a:lnTo>
                <a:lnTo>
                  <a:pt x="559231" y="564997"/>
                </a:lnTo>
                <a:lnTo>
                  <a:pt x="564464" y="564997"/>
                </a:lnTo>
                <a:lnTo>
                  <a:pt x="564464" y="554990"/>
                </a:lnTo>
                <a:lnTo>
                  <a:pt x="564464" y="554532"/>
                </a:lnTo>
                <a:lnTo>
                  <a:pt x="564464" y="11430"/>
                </a:lnTo>
                <a:lnTo>
                  <a:pt x="559231" y="11430"/>
                </a:lnTo>
                <a:lnTo>
                  <a:pt x="559231" y="10998"/>
                </a:lnTo>
                <a:lnTo>
                  <a:pt x="564464" y="10998"/>
                </a:lnTo>
                <a:lnTo>
                  <a:pt x="564464" y="5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19555328" y="1645790"/>
            <a:ext cx="549275" cy="565150"/>
            <a:chOff x="19555328" y="1645790"/>
            <a:chExt cx="549275" cy="565150"/>
          </a:xfrm>
        </p:grpSpPr>
        <p:sp>
          <p:nvSpPr>
            <p:cNvPr id="71" name="object 71"/>
            <p:cNvSpPr/>
            <p:nvPr/>
          </p:nvSpPr>
          <p:spPr>
            <a:xfrm>
              <a:off x="19560564" y="1651544"/>
              <a:ext cx="543560" cy="554355"/>
            </a:xfrm>
            <a:custGeom>
              <a:avLst/>
              <a:gdLst/>
              <a:ahLst/>
              <a:cxnLst/>
              <a:rect l="l" t="t" r="r" b="b"/>
              <a:pathLst>
                <a:path w="543559" h="554355">
                  <a:moveTo>
                    <a:pt x="0" y="0"/>
                  </a:moveTo>
                  <a:lnTo>
                    <a:pt x="543535" y="0"/>
                  </a:lnTo>
                  <a:lnTo>
                    <a:pt x="543535" y="554005"/>
                  </a:lnTo>
                  <a:lnTo>
                    <a:pt x="0" y="554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555320" y="1645798"/>
              <a:ext cx="549275" cy="565150"/>
            </a:xfrm>
            <a:custGeom>
              <a:avLst/>
              <a:gdLst/>
              <a:ahLst/>
              <a:cxnLst/>
              <a:rect l="l" t="t" r="r" b="b"/>
              <a:pathLst>
                <a:path w="549275" h="565150">
                  <a:moveTo>
                    <a:pt x="548779" y="0"/>
                  </a:moveTo>
                  <a:lnTo>
                    <a:pt x="523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54990"/>
                  </a:lnTo>
                  <a:lnTo>
                    <a:pt x="0" y="565150"/>
                  </a:lnTo>
                  <a:lnTo>
                    <a:pt x="5232" y="565150"/>
                  </a:lnTo>
                  <a:lnTo>
                    <a:pt x="548779" y="565150"/>
                  </a:lnTo>
                  <a:lnTo>
                    <a:pt x="548779" y="560070"/>
                  </a:lnTo>
                  <a:lnTo>
                    <a:pt x="10477" y="560070"/>
                  </a:lnTo>
                  <a:lnTo>
                    <a:pt x="10477" y="559752"/>
                  </a:lnTo>
                  <a:lnTo>
                    <a:pt x="548779" y="559752"/>
                  </a:lnTo>
                  <a:lnTo>
                    <a:pt x="548779" y="554520"/>
                  </a:lnTo>
                  <a:lnTo>
                    <a:pt x="10477" y="554520"/>
                  </a:lnTo>
                  <a:lnTo>
                    <a:pt x="10477" y="11430"/>
                  </a:lnTo>
                  <a:lnTo>
                    <a:pt x="10477" y="10985"/>
                  </a:lnTo>
                  <a:lnTo>
                    <a:pt x="548779" y="10985"/>
                  </a:lnTo>
                  <a:lnTo>
                    <a:pt x="548779" y="6350"/>
                  </a:lnTo>
                  <a:lnTo>
                    <a:pt x="548779" y="5753"/>
                  </a:lnTo>
                  <a:lnTo>
                    <a:pt x="5487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19555321" y="2199798"/>
            <a:ext cx="549275" cy="565150"/>
          </a:xfrm>
          <a:custGeom>
            <a:avLst/>
            <a:gdLst/>
            <a:ahLst/>
            <a:cxnLst/>
            <a:rect l="l" t="t" r="r" b="b"/>
            <a:pathLst>
              <a:path w="549275" h="565150">
                <a:moveTo>
                  <a:pt x="548779" y="0"/>
                </a:moveTo>
                <a:lnTo>
                  <a:pt x="5232" y="0"/>
                </a:lnTo>
                <a:lnTo>
                  <a:pt x="0" y="0"/>
                </a:lnTo>
                <a:lnTo>
                  <a:pt x="0" y="11430"/>
                </a:lnTo>
                <a:lnTo>
                  <a:pt x="0" y="554990"/>
                </a:lnTo>
                <a:lnTo>
                  <a:pt x="0" y="565150"/>
                </a:lnTo>
                <a:lnTo>
                  <a:pt x="5232" y="565150"/>
                </a:lnTo>
                <a:lnTo>
                  <a:pt x="548779" y="565150"/>
                </a:lnTo>
                <a:lnTo>
                  <a:pt x="548779" y="560070"/>
                </a:lnTo>
                <a:lnTo>
                  <a:pt x="10477" y="560070"/>
                </a:lnTo>
                <a:lnTo>
                  <a:pt x="10477" y="559765"/>
                </a:lnTo>
                <a:lnTo>
                  <a:pt x="548779" y="559765"/>
                </a:lnTo>
                <a:lnTo>
                  <a:pt x="548779" y="554520"/>
                </a:lnTo>
                <a:lnTo>
                  <a:pt x="10477" y="554520"/>
                </a:lnTo>
                <a:lnTo>
                  <a:pt x="10477" y="11430"/>
                </a:lnTo>
                <a:lnTo>
                  <a:pt x="10477" y="10998"/>
                </a:lnTo>
                <a:lnTo>
                  <a:pt x="548779" y="10998"/>
                </a:lnTo>
                <a:lnTo>
                  <a:pt x="548779" y="6350"/>
                </a:lnTo>
                <a:lnTo>
                  <a:pt x="548779" y="5753"/>
                </a:lnTo>
                <a:lnTo>
                  <a:pt x="5487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18447320" y="1091784"/>
            <a:ext cx="1118870" cy="1119505"/>
            <a:chOff x="18447320" y="1091784"/>
            <a:chExt cx="1118870" cy="1119505"/>
          </a:xfrm>
        </p:grpSpPr>
        <p:sp>
          <p:nvSpPr>
            <p:cNvPr id="75" name="object 75"/>
            <p:cNvSpPr/>
            <p:nvPr/>
          </p:nvSpPr>
          <p:spPr>
            <a:xfrm>
              <a:off x="18452555" y="1651544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554005" y="0"/>
                  </a:moveTo>
                  <a:lnTo>
                    <a:pt x="0" y="0"/>
                  </a:lnTo>
                  <a:lnTo>
                    <a:pt x="0" y="554005"/>
                  </a:lnTo>
                  <a:lnTo>
                    <a:pt x="554005" y="554005"/>
                  </a:lnTo>
                  <a:lnTo>
                    <a:pt x="554005" y="0"/>
                  </a:lnTo>
                  <a:close/>
                </a:path>
              </a:pathLst>
            </a:custGeom>
            <a:solidFill>
              <a:srgbClr val="34A852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447310" y="1091786"/>
              <a:ext cx="1118870" cy="1119505"/>
            </a:xfrm>
            <a:custGeom>
              <a:avLst/>
              <a:gdLst/>
              <a:ahLst/>
              <a:cxnLst/>
              <a:rect l="l" t="t" r="r" b="b"/>
              <a:pathLst>
                <a:path w="1118869" h="1119505">
                  <a:moveTo>
                    <a:pt x="1118489" y="520"/>
                  </a:moveTo>
                  <a:lnTo>
                    <a:pt x="1113256" y="520"/>
                  </a:lnTo>
                  <a:lnTo>
                    <a:pt x="1113256" y="0"/>
                  </a:lnTo>
                  <a:lnTo>
                    <a:pt x="1108011" y="0"/>
                  </a:lnTo>
                  <a:lnTo>
                    <a:pt x="1108011" y="1114082"/>
                  </a:lnTo>
                  <a:lnTo>
                    <a:pt x="564476" y="1114082"/>
                  </a:lnTo>
                  <a:lnTo>
                    <a:pt x="564476" y="1113764"/>
                  </a:lnTo>
                  <a:lnTo>
                    <a:pt x="1108011" y="1113764"/>
                  </a:lnTo>
                  <a:lnTo>
                    <a:pt x="1108011" y="1108532"/>
                  </a:lnTo>
                  <a:lnTo>
                    <a:pt x="564476" y="1108532"/>
                  </a:lnTo>
                  <a:lnTo>
                    <a:pt x="564476" y="565442"/>
                  </a:lnTo>
                  <a:lnTo>
                    <a:pt x="564476" y="565150"/>
                  </a:lnTo>
                  <a:lnTo>
                    <a:pt x="1108011" y="565150"/>
                  </a:lnTo>
                  <a:lnTo>
                    <a:pt x="1108011" y="554012"/>
                  </a:lnTo>
                  <a:lnTo>
                    <a:pt x="564476" y="554012"/>
                  </a:lnTo>
                  <a:lnTo>
                    <a:pt x="564476" y="11430"/>
                  </a:lnTo>
                  <a:lnTo>
                    <a:pt x="564476" y="10998"/>
                  </a:lnTo>
                  <a:lnTo>
                    <a:pt x="1108011" y="10998"/>
                  </a:lnTo>
                  <a:lnTo>
                    <a:pt x="1108011" y="0"/>
                  </a:lnTo>
                  <a:lnTo>
                    <a:pt x="559244" y="0"/>
                  </a:lnTo>
                  <a:lnTo>
                    <a:pt x="554012" y="0"/>
                  </a:lnTo>
                  <a:lnTo>
                    <a:pt x="554012" y="11430"/>
                  </a:lnTo>
                  <a:lnTo>
                    <a:pt x="554012" y="1114082"/>
                  </a:lnTo>
                  <a:lnTo>
                    <a:pt x="10477" y="1114082"/>
                  </a:lnTo>
                  <a:lnTo>
                    <a:pt x="10477" y="1113764"/>
                  </a:lnTo>
                  <a:lnTo>
                    <a:pt x="554012" y="1113764"/>
                  </a:lnTo>
                  <a:lnTo>
                    <a:pt x="554012" y="1108532"/>
                  </a:lnTo>
                  <a:lnTo>
                    <a:pt x="10477" y="1108532"/>
                  </a:lnTo>
                  <a:lnTo>
                    <a:pt x="10477" y="565442"/>
                  </a:lnTo>
                  <a:lnTo>
                    <a:pt x="10477" y="564997"/>
                  </a:lnTo>
                  <a:lnTo>
                    <a:pt x="554012" y="564997"/>
                  </a:lnTo>
                  <a:lnTo>
                    <a:pt x="554012" y="554012"/>
                  </a:lnTo>
                  <a:lnTo>
                    <a:pt x="5245" y="554012"/>
                  </a:lnTo>
                  <a:lnTo>
                    <a:pt x="0" y="554012"/>
                  </a:lnTo>
                  <a:lnTo>
                    <a:pt x="0" y="565442"/>
                  </a:lnTo>
                  <a:lnTo>
                    <a:pt x="0" y="1109002"/>
                  </a:lnTo>
                  <a:lnTo>
                    <a:pt x="0" y="1119162"/>
                  </a:lnTo>
                  <a:lnTo>
                    <a:pt x="5245" y="1119162"/>
                  </a:lnTo>
                  <a:lnTo>
                    <a:pt x="554012" y="1119162"/>
                  </a:lnTo>
                  <a:lnTo>
                    <a:pt x="559244" y="1119162"/>
                  </a:lnTo>
                  <a:lnTo>
                    <a:pt x="1113256" y="1119162"/>
                  </a:lnTo>
                  <a:lnTo>
                    <a:pt x="1113256" y="1119009"/>
                  </a:lnTo>
                  <a:lnTo>
                    <a:pt x="1118489" y="1119009"/>
                  </a:lnTo>
                  <a:lnTo>
                    <a:pt x="1118489" y="1109002"/>
                  </a:lnTo>
                  <a:lnTo>
                    <a:pt x="1118489" y="1108532"/>
                  </a:lnTo>
                  <a:lnTo>
                    <a:pt x="1118489" y="565442"/>
                  </a:lnTo>
                  <a:lnTo>
                    <a:pt x="1113256" y="565442"/>
                  </a:lnTo>
                  <a:lnTo>
                    <a:pt x="1113256" y="565150"/>
                  </a:lnTo>
                  <a:lnTo>
                    <a:pt x="1113256" y="564997"/>
                  </a:lnTo>
                  <a:lnTo>
                    <a:pt x="1118489" y="564997"/>
                  </a:lnTo>
                  <a:lnTo>
                    <a:pt x="1118489" y="554990"/>
                  </a:lnTo>
                  <a:lnTo>
                    <a:pt x="1118489" y="554532"/>
                  </a:lnTo>
                  <a:lnTo>
                    <a:pt x="1118489" y="11430"/>
                  </a:lnTo>
                  <a:lnTo>
                    <a:pt x="1113256" y="11430"/>
                  </a:lnTo>
                  <a:lnTo>
                    <a:pt x="1113256" y="10998"/>
                  </a:lnTo>
                  <a:lnTo>
                    <a:pt x="1118489" y="10998"/>
                  </a:lnTo>
                  <a:lnTo>
                    <a:pt x="1118489" y="52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17893310" y="1091786"/>
            <a:ext cx="564515" cy="565150"/>
          </a:xfrm>
          <a:custGeom>
            <a:avLst/>
            <a:gdLst/>
            <a:ahLst/>
            <a:cxnLst/>
            <a:rect l="l" t="t" r="r" b="b"/>
            <a:pathLst>
              <a:path w="564515" h="565150">
                <a:moveTo>
                  <a:pt x="564476" y="520"/>
                </a:moveTo>
                <a:lnTo>
                  <a:pt x="559244" y="520"/>
                </a:lnTo>
                <a:lnTo>
                  <a:pt x="559244" y="0"/>
                </a:lnTo>
                <a:lnTo>
                  <a:pt x="554012" y="0"/>
                </a:lnTo>
                <a:lnTo>
                  <a:pt x="554012" y="560070"/>
                </a:lnTo>
                <a:lnTo>
                  <a:pt x="10477" y="560070"/>
                </a:lnTo>
                <a:lnTo>
                  <a:pt x="10477" y="559765"/>
                </a:lnTo>
                <a:lnTo>
                  <a:pt x="554012" y="559765"/>
                </a:lnTo>
                <a:lnTo>
                  <a:pt x="554012" y="554532"/>
                </a:lnTo>
                <a:lnTo>
                  <a:pt x="10477" y="554532"/>
                </a:lnTo>
                <a:lnTo>
                  <a:pt x="10477" y="11430"/>
                </a:lnTo>
                <a:lnTo>
                  <a:pt x="10477" y="10998"/>
                </a:lnTo>
                <a:lnTo>
                  <a:pt x="554012" y="10998"/>
                </a:lnTo>
                <a:lnTo>
                  <a:pt x="554012" y="0"/>
                </a:lnTo>
                <a:lnTo>
                  <a:pt x="5232" y="0"/>
                </a:lnTo>
                <a:lnTo>
                  <a:pt x="0" y="0"/>
                </a:lnTo>
                <a:lnTo>
                  <a:pt x="0" y="11430"/>
                </a:lnTo>
                <a:lnTo>
                  <a:pt x="0" y="554990"/>
                </a:lnTo>
                <a:lnTo>
                  <a:pt x="0" y="565150"/>
                </a:lnTo>
                <a:lnTo>
                  <a:pt x="5232" y="565150"/>
                </a:lnTo>
                <a:lnTo>
                  <a:pt x="559244" y="565150"/>
                </a:lnTo>
                <a:lnTo>
                  <a:pt x="559244" y="564997"/>
                </a:lnTo>
                <a:lnTo>
                  <a:pt x="564476" y="564997"/>
                </a:lnTo>
                <a:lnTo>
                  <a:pt x="564476" y="554990"/>
                </a:lnTo>
                <a:lnTo>
                  <a:pt x="564476" y="554532"/>
                </a:lnTo>
                <a:lnTo>
                  <a:pt x="564476" y="11430"/>
                </a:lnTo>
                <a:lnTo>
                  <a:pt x="559244" y="11430"/>
                </a:lnTo>
                <a:lnTo>
                  <a:pt x="559244" y="10998"/>
                </a:lnTo>
                <a:lnTo>
                  <a:pt x="564476" y="10998"/>
                </a:lnTo>
                <a:lnTo>
                  <a:pt x="564476" y="5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785297" y="1091786"/>
            <a:ext cx="564515" cy="565150"/>
          </a:xfrm>
          <a:custGeom>
            <a:avLst/>
            <a:gdLst/>
            <a:ahLst/>
            <a:cxnLst/>
            <a:rect l="l" t="t" r="r" b="b"/>
            <a:pathLst>
              <a:path w="564515" h="565150">
                <a:moveTo>
                  <a:pt x="564476" y="520"/>
                </a:moveTo>
                <a:lnTo>
                  <a:pt x="559244" y="520"/>
                </a:lnTo>
                <a:lnTo>
                  <a:pt x="559244" y="0"/>
                </a:lnTo>
                <a:lnTo>
                  <a:pt x="553999" y="0"/>
                </a:lnTo>
                <a:lnTo>
                  <a:pt x="553999" y="560070"/>
                </a:lnTo>
                <a:lnTo>
                  <a:pt x="10477" y="560070"/>
                </a:lnTo>
                <a:lnTo>
                  <a:pt x="10477" y="559765"/>
                </a:lnTo>
                <a:lnTo>
                  <a:pt x="553999" y="559765"/>
                </a:lnTo>
                <a:lnTo>
                  <a:pt x="553999" y="554532"/>
                </a:lnTo>
                <a:lnTo>
                  <a:pt x="10477" y="554532"/>
                </a:lnTo>
                <a:lnTo>
                  <a:pt x="10477" y="11430"/>
                </a:lnTo>
                <a:lnTo>
                  <a:pt x="10477" y="10998"/>
                </a:lnTo>
                <a:lnTo>
                  <a:pt x="553999" y="10998"/>
                </a:lnTo>
                <a:lnTo>
                  <a:pt x="553999" y="0"/>
                </a:lnTo>
                <a:lnTo>
                  <a:pt x="5232" y="0"/>
                </a:lnTo>
                <a:lnTo>
                  <a:pt x="0" y="0"/>
                </a:lnTo>
                <a:lnTo>
                  <a:pt x="0" y="11430"/>
                </a:lnTo>
                <a:lnTo>
                  <a:pt x="0" y="554990"/>
                </a:lnTo>
                <a:lnTo>
                  <a:pt x="0" y="565150"/>
                </a:lnTo>
                <a:lnTo>
                  <a:pt x="5232" y="565150"/>
                </a:lnTo>
                <a:lnTo>
                  <a:pt x="559244" y="565150"/>
                </a:lnTo>
                <a:lnTo>
                  <a:pt x="559244" y="564997"/>
                </a:lnTo>
                <a:lnTo>
                  <a:pt x="564476" y="564997"/>
                </a:lnTo>
                <a:lnTo>
                  <a:pt x="564476" y="554990"/>
                </a:lnTo>
                <a:lnTo>
                  <a:pt x="564476" y="554532"/>
                </a:lnTo>
                <a:lnTo>
                  <a:pt x="564476" y="11430"/>
                </a:lnTo>
                <a:lnTo>
                  <a:pt x="559244" y="11430"/>
                </a:lnTo>
                <a:lnTo>
                  <a:pt x="559244" y="10998"/>
                </a:lnTo>
                <a:lnTo>
                  <a:pt x="564476" y="10998"/>
                </a:lnTo>
                <a:lnTo>
                  <a:pt x="564476" y="5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object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224" y="1306012"/>
            <a:ext cx="9123492" cy="75189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CA78C45-9062-45F7-A077-442C0526031E}"/>
              </a:ext>
            </a:extLst>
          </p:cNvPr>
          <p:cNvSpPr txBox="1"/>
          <p:nvPr/>
        </p:nvSpPr>
        <p:spPr>
          <a:xfrm>
            <a:off x="1822450" y="4464874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Content here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D4CC842-3C29-4218-8EA3-BA978211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50" y="2402734"/>
            <a:ext cx="6503882" cy="65038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224" y="1322095"/>
            <a:ext cx="8406890" cy="184572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B55D32-519F-4A3B-AF2A-A1D21D4BB59B}"/>
              </a:ext>
            </a:extLst>
          </p:cNvPr>
          <p:cNvSpPr txBox="1"/>
          <p:nvPr/>
        </p:nvSpPr>
        <p:spPr>
          <a:xfrm>
            <a:off x="1036076" y="5654675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Content here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74D150E-2941-411B-8BB5-9FB979260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50" y="2402734"/>
            <a:ext cx="6503882" cy="65038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98036" y="1302996"/>
            <a:ext cx="5955665" cy="755015"/>
          </a:xfrm>
          <a:custGeom>
            <a:avLst/>
            <a:gdLst/>
            <a:ahLst/>
            <a:cxnLst/>
            <a:rect l="l" t="t" r="r" b="b"/>
            <a:pathLst>
              <a:path w="5955665" h="755014">
                <a:moveTo>
                  <a:pt x="375946" y="3015"/>
                </a:moveTo>
                <a:lnTo>
                  <a:pt x="324367" y="6156"/>
                </a:lnTo>
                <a:lnTo>
                  <a:pt x="275174" y="15580"/>
                </a:lnTo>
                <a:lnTo>
                  <a:pt x="228370" y="31286"/>
                </a:lnTo>
                <a:lnTo>
                  <a:pt x="183952" y="53275"/>
                </a:lnTo>
                <a:lnTo>
                  <a:pt x="143493" y="80227"/>
                </a:lnTo>
                <a:lnTo>
                  <a:pt x="107556" y="111829"/>
                </a:lnTo>
                <a:lnTo>
                  <a:pt x="76144" y="148079"/>
                </a:lnTo>
                <a:lnTo>
                  <a:pt x="49255" y="188978"/>
                </a:lnTo>
                <a:lnTo>
                  <a:pt x="27705" y="233270"/>
                </a:lnTo>
                <a:lnTo>
                  <a:pt x="12313" y="279698"/>
                </a:lnTo>
                <a:lnTo>
                  <a:pt x="3078" y="328262"/>
                </a:lnTo>
                <a:lnTo>
                  <a:pt x="0" y="378962"/>
                </a:lnTo>
                <a:lnTo>
                  <a:pt x="3078" y="429662"/>
                </a:lnTo>
                <a:lnTo>
                  <a:pt x="12313" y="478226"/>
                </a:lnTo>
                <a:lnTo>
                  <a:pt x="27705" y="524654"/>
                </a:lnTo>
                <a:lnTo>
                  <a:pt x="49255" y="568946"/>
                </a:lnTo>
                <a:lnTo>
                  <a:pt x="76144" y="609908"/>
                </a:lnTo>
                <a:lnTo>
                  <a:pt x="107556" y="646346"/>
                </a:lnTo>
                <a:lnTo>
                  <a:pt x="143493" y="678262"/>
                </a:lnTo>
                <a:lnTo>
                  <a:pt x="183952" y="705653"/>
                </a:lnTo>
                <a:lnTo>
                  <a:pt x="228370" y="727203"/>
                </a:lnTo>
                <a:lnTo>
                  <a:pt x="275174" y="742595"/>
                </a:lnTo>
                <a:lnTo>
                  <a:pt x="324367" y="751830"/>
                </a:lnTo>
                <a:lnTo>
                  <a:pt x="375946" y="754909"/>
                </a:lnTo>
                <a:lnTo>
                  <a:pt x="427463" y="751830"/>
                </a:lnTo>
                <a:lnTo>
                  <a:pt x="476467" y="742595"/>
                </a:lnTo>
                <a:lnTo>
                  <a:pt x="522957" y="727203"/>
                </a:lnTo>
                <a:lnTo>
                  <a:pt x="566935" y="705653"/>
                </a:lnTo>
                <a:lnTo>
                  <a:pt x="607834" y="678262"/>
                </a:lnTo>
                <a:lnTo>
                  <a:pt x="644085" y="646346"/>
                </a:lnTo>
                <a:lnTo>
                  <a:pt x="661520" y="626242"/>
                </a:lnTo>
                <a:lnTo>
                  <a:pt x="375946" y="626242"/>
                </a:lnTo>
                <a:lnTo>
                  <a:pt x="343465" y="624295"/>
                </a:lnTo>
                <a:lnTo>
                  <a:pt x="282651" y="608714"/>
                </a:lnTo>
                <a:lnTo>
                  <a:pt x="228558" y="577930"/>
                </a:lnTo>
                <a:lnTo>
                  <a:pt x="185334" y="534203"/>
                </a:lnTo>
                <a:lnTo>
                  <a:pt x="154236" y="478477"/>
                </a:lnTo>
                <a:lnTo>
                  <a:pt x="138655" y="414144"/>
                </a:lnTo>
                <a:lnTo>
                  <a:pt x="136707" y="378962"/>
                </a:lnTo>
                <a:lnTo>
                  <a:pt x="138655" y="343780"/>
                </a:lnTo>
                <a:lnTo>
                  <a:pt x="154236" y="279447"/>
                </a:lnTo>
                <a:lnTo>
                  <a:pt x="185334" y="223720"/>
                </a:lnTo>
                <a:lnTo>
                  <a:pt x="228558" y="179994"/>
                </a:lnTo>
                <a:lnTo>
                  <a:pt x="282651" y="149210"/>
                </a:lnTo>
                <a:lnTo>
                  <a:pt x="343465" y="133629"/>
                </a:lnTo>
                <a:lnTo>
                  <a:pt x="375946" y="131681"/>
                </a:lnTo>
                <a:lnTo>
                  <a:pt x="661391" y="131681"/>
                </a:lnTo>
                <a:lnTo>
                  <a:pt x="644085" y="111829"/>
                </a:lnTo>
                <a:lnTo>
                  <a:pt x="607834" y="80227"/>
                </a:lnTo>
                <a:lnTo>
                  <a:pt x="566935" y="53275"/>
                </a:lnTo>
                <a:lnTo>
                  <a:pt x="522957" y="31286"/>
                </a:lnTo>
                <a:lnTo>
                  <a:pt x="476467" y="15580"/>
                </a:lnTo>
                <a:lnTo>
                  <a:pt x="427463" y="6156"/>
                </a:lnTo>
                <a:lnTo>
                  <a:pt x="375946" y="3015"/>
                </a:lnTo>
                <a:close/>
              </a:path>
              <a:path w="5955665" h="755014">
                <a:moveTo>
                  <a:pt x="661391" y="131681"/>
                </a:moveTo>
                <a:lnTo>
                  <a:pt x="375946" y="131681"/>
                </a:lnTo>
                <a:lnTo>
                  <a:pt x="408427" y="133629"/>
                </a:lnTo>
                <a:lnTo>
                  <a:pt x="439525" y="139472"/>
                </a:lnTo>
                <a:lnTo>
                  <a:pt x="497576" y="162843"/>
                </a:lnTo>
                <a:lnTo>
                  <a:pt x="546831" y="200287"/>
                </a:lnTo>
                <a:lnTo>
                  <a:pt x="584024" y="250296"/>
                </a:lnTo>
                <a:lnTo>
                  <a:pt x="608149" y="310608"/>
                </a:lnTo>
                <a:lnTo>
                  <a:pt x="616190" y="378962"/>
                </a:lnTo>
                <a:lnTo>
                  <a:pt x="614180" y="414144"/>
                </a:lnTo>
                <a:lnTo>
                  <a:pt x="598096" y="478477"/>
                </a:lnTo>
                <a:lnTo>
                  <a:pt x="566935" y="534203"/>
                </a:lnTo>
                <a:lnTo>
                  <a:pt x="523711" y="577930"/>
                </a:lnTo>
                <a:lnTo>
                  <a:pt x="469242" y="608714"/>
                </a:lnTo>
                <a:lnTo>
                  <a:pt x="408427" y="624295"/>
                </a:lnTo>
                <a:lnTo>
                  <a:pt x="375946" y="626242"/>
                </a:lnTo>
                <a:lnTo>
                  <a:pt x="661520" y="626242"/>
                </a:lnTo>
                <a:lnTo>
                  <a:pt x="702638" y="568946"/>
                </a:lnTo>
                <a:lnTo>
                  <a:pt x="724187" y="524654"/>
                </a:lnTo>
                <a:lnTo>
                  <a:pt x="739579" y="478226"/>
                </a:lnTo>
                <a:lnTo>
                  <a:pt x="748814" y="429662"/>
                </a:lnTo>
                <a:lnTo>
                  <a:pt x="751893" y="378962"/>
                </a:lnTo>
                <a:lnTo>
                  <a:pt x="748814" y="328262"/>
                </a:lnTo>
                <a:lnTo>
                  <a:pt x="739579" y="279698"/>
                </a:lnTo>
                <a:lnTo>
                  <a:pt x="724187" y="233270"/>
                </a:lnTo>
                <a:lnTo>
                  <a:pt x="702638" y="188978"/>
                </a:lnTo>
                <a:lnTo>
                  <a:pt x="675686" y="148079"/>
                </a:lnTo>
                <a:lnTo>
                  <a:pt x="661391" y="131681"/>
                </a:lnTo>
                <a:close/>
              </a:path>
              <a:path w="5955665" h="755014">
                <a:moveTo>
                  <a:pt x="989969" y="226171"/>
                </a:moveTo>
                <a:lnTo>
                  <a:pt x="858288" y="226171"/>
                </a:lnTo>
                <a:lnTo>
                  <a:pt x="858288" y="537784"/>
                </a:lnTo>
                <a:lnTo>
                  <a:pt x="861303" y="586223"/>
                </a:lnTo>
                <a:lnTo>
                  <a:pt x="870350" y="629007"/>
                </a:lnTo>
                <a:lnTo>
                  <a:pt x="885428" y="666136"/>
                </a:lnTo>
                <a:lnTo>
                  <a:pt x="933427" y="722679"/>
                </a:lnTo>
                <a:lnTo>
                  <a:pt x="1003791" y="751327"/>
                </a:lnTo>
                <a:lnTo>
                  <a:pt x="1047266" y="754909"/>
                </a:lnTo>
                <a:lnTo>
                  <a:pt x="1071831" y="753589"/>
                </a:lnTo>
                <a:lnTo>
                  <a:pt x="1117568" y="743034"/>
                </a:lnTo>
                <a:lnTo>
                  <a:pt x="1158655" y="721800"/>
                </a:lnTo>
                <a:lnTo>
                  <a:pt x="1191325" y="692146"/>
                </a:lnTo>
                <a:lnTo>
                  <a:pt x="1204078" y="674492"/>
                </a:lnTo>
                <a:lnTo>
                  <a:pt x="1335760" y="674492"/>
                </a:lnTo>
                <a:lnTo>
                  <a:pt x="1335760" y="633279"/>
                </a:lnTo>
                <a:lnTo>
                  <a:pt x="1081443" y="633279"/>
                </a:lnTo>
                <a:lnTo>
                  <a:pt x="1061841" y="631457"/>
                </a:lnTo>
                <a:lnTo>
                  <a:pt x="1015099" y="604128"/>
                </a:lnTo>
                <a:lnTo>
                  <a:pt x="996252" y="568443"/>
                </a:lnTo>
                <a:lnTo>
                  <a:pt x="989969" y="521701"/>
                </a:lnTo>
                <a:lnTo>
                  <a:pt x="989969" y="226171"/>
                </a:lnTo>
                <a:close/>
              </a:path>
              <a:path w="5955665" h="755014">
                <a:moveTo>
                  <a:pt x="1335760" y="674492"/>
                </a:moveTo>
                <a:lnTo>
                  <a:pt x="1212120" y="674492"/>
                </a:lnTo>
                <a:lnTo>
                  <a:pt x="1212120" y="738825"/>
                </a:lnTo>
                <a:lnTo>
                  <a:pt x="1335760" y="738825"/>
                </a:lnTo>
                <a:lnTo>
                  <a:pt x="1335760" y="674492"/>
                </a:lnTo>
                <a:close/>
              </a:path>
              <a:path w="5955665" h="755014">
                <a:moveTo>
                  <a:pt x="1335760" y="226171"/>
                </a:moveTo>
                <a:lnTo>
                  <a:pt x="1204078" y="226171"/>
                </a:lnTo>
                <a:lnTo>
                  <a:pt x="1204078" y="487524"/>
                </a:lnTo>
                <a:lnTo>
                  <a:pt x="1202005" y="517806"/>
                </a:lnTo>
                <a:lnTo>
                  <a:pt x="1185419" y="570076"/>
                </a:lnTo>
                <a:lnTo>
                  <a:pt x="1152875" y="610096"/>
                </a:lnTo>
                <a:lnTo>
                  <a:pt x="1108144" y="630703"/>
                </a:lnTo>
                <a:lnTo>
                  <a:pt x="1081443" y="633279"/>
                </a:lnTo>
                <a:lnTo>
                  <a:pt x="1335760" y="633279"/>
                </a:lnTo>
                <a:lnTo>
                  <a:pt x="1335760" y="226171"/>
                </a:lnTo>
                <a:close/>
              </a:path>
              <a:path w="5955665" h="755014">
                <a:moveTo>
                  <a:pt x="1587697" y="226171"/>
                </a:moveTo>
                <a:lnTo>
                  <a:pt x="1464057" y="226171"/>
                </a:lnTo>
                <a:lnTo>
                  <a:pt x="1464057" y="738825"/>
                </a:lnTo>
                <a:lnTo>
                  <a:pt x="1595739" y="738825"/>
                </a:lnTo>
                <a:lnTo>
                  <a:pt x="1595739" y="483503"/>
                </a:lnTo>
                <a:lnTo>
                  <a:pt x="1597875" y="452719"/>
                </a:lnTo>
                <a:lnTo>
                  <a:pt x="1614963" y="399443"/>
                </a:lnTo>
                <a:lnTo>
                  <a:pt x="1648512" y="358481"/>
                </a:lnTo>
                <a:lnTo>
                  <a:pt x="1694752" y="337371"/>
                </a:lnTo>
                <a:lnTo>
                  <a:pt x="1722395" y="334733"/>
                </a:lnTo>
                <a:lnTo>
                  <a:pt x="1807837" y="334733"/>
                </a:lnTo>
                <a:lnTo>
                  <a:pt x="1807837" y="294525"/>
                </a:lnTo>
                <a:lnTo>
                  <a:pt x="1587697" y="294525"/>
                </a:lnTo>
                <a:lnTo>
                  <a:pt x="1587697" y="226171"/>
                </a:lnTo>
                <a:close/>
              </a:path>
              <a:path w="5955665" h="755014">
                <a:moveTo>
                  <a:pt x="1807837" y="334733"/>
                </a:moveTo>
                <a:lnTo>
                  <a:pt x="1722395" y="334733"/>
                </a:lnTo>
                <a:lnTo>
                  <a:pt x="1732761" y="335047"/>
                </a:lnTo>
                <a:lnTo>
                  <a:pt x="1742750" y="335989"/>
                </a:lnTo>
                <a:lnTo>
                  <a:pt x="1782707" y="345287"/>
                </a:lnTo>
                <a:lnTo>
                  <a:pt x="1807837" y="353832"/>
                </a:lnTo>
                <a:lnTo>
                  <a:pt x="1807837" y="334733"/>
                </a:lnTo>
                <a:close/>
              </a:path>
              <a:path w="5955665" h="755014">
                <a:moveTo>
                  <a:pt x="1743504" y="211093"/>
                </a:moveTo>
                <a:lnTo>
                  <a:pt x="1697265" y="217124"/>
                </a:lnTo>
                <a:lnTo>
                  <a:pt x="1655046" y="235217"/>
                </a:lnTo>
                <a:lnTo>
                  <a:pt x="1620115" y="261604"/>
                </a:lnTo>
                <a:lnTo>
                  <a:pt x="1595739" y="294525"/>
                </a:lnTo>
                <a:lnTo>
                  <a:pt x="1807837" y="294525"/>
                </a:lnTo>
                <a:lnTo>
                  <a:pt x="1807837" y="222150"/>
                </a:lnTo>
                <a:lnTo>
                  <a:pt x="1792885" y="217312"/>
                </a:lnTo>
                <a:lnTo>
                  <a:pt x="1777178" y="213857"/>
                </a:lnTo>
                <a:lnTo>
                  <a:pt x="1760718" y="211784"/>
                </a:lnTo>
                <a:lnTo>
                  <a:pt x="1743504" y="211093"/>
                </a:lnTo>
                <a:close/>
              </a:path>
              <a:path w="5955665" h="755014">
                <a:moveTo>
                  <a:pt x="2192689" y="500592"/>
                </a:moveTo>
                <a:lnTo>
                  <a:pt x="2065028" y="550852"/>
                </a:lnTo>
                <a:lnTo>
                  <a:pt x="2082305" y="596840"/>
                </a:lnTo>
                <a:lnTo>
                  <a:pt x="2104985" y="637299"/>
                </a:lnTo>
                <a:lnTo>
                  <a:pt x="2133068" y="672230"/>
                </a:lnTo>
                <a:lnTo>
                  <a:pt x="2166554" y="701633"/>
                </a:lnTo>
                <a:lnTo>
                  <a:pt x="2204123" y="724941"/>
                </a:lnTo>
                <a:lnTo>
                  <a:pt x="2244457" y="741590"/>
                </a:lnTo>
                <a:lnTo>
                  <a:pt x="2287555" y="751579"/>
                </a:lnTo>
                <a:lnTo>
                  <a:pt x="2333418" y="754909"/>
                </a:lnTo>
                <a:lnTo>
                  <a:pt x="2363323" y="753401"/>
                </a:lnTo>
                <a:lnTo>
                  <a:pt x="2421625" y="741338"/>
                </a:lnTo>
                <a:lnTo>
                  <a:pt x="2477351" y="717213"/>
                </a:lnTo>
                <a:lnTo>
                  <a:pt x="2524093" y="681026"/>
                </a:lnTo>
                <a:lnTo>
                  <a:pt x="2559338" y="632462"/>
                </a:lnTo>
                <a:lnTo>
                  <a:pt x="2561798" y="626242"/>
                </a:lnTo>
                <a:lnTo>
                  <a:pt x="2334423" y="626242"/>
                </a:lnTo>
                <a:lnTo>
                  <a:pt x="2308414" y="624106"/>
                </a:lnTo>
                <a:lnTo>
                  <a:pt x="2263179" y="607018"/>
                </a:lnTo>
                <a:lnTo>
                  <a:pt x="2227180" y="573532"/>
                </a:lnTo>
                <a:lnTo>
                  <a:pt x="2201548" y="527795"/>
                </a:lnTo>
                <a:lnTo>
                  <a:pt x="2192689" y="500592"/>
                </a:lnTo>
                <a:close/>
              </a:path>
              <a:path w="5955665" h="755014">
                <a:moveTo>
                  <a:pt x="2324371" y="3015"/>
                </a:moveTo>
                <a:lnTo>
                  <a:pt x="2260541" y="9800"/>
                </a:lnTo>
                <a:lnTo>
                  <a:pt x="2203747" y="30156"/>
                </a:lnTo>
                <a:lnTo>
                  <a:pt x="2156502" y="61317"/>
                </a:lnTo>
                <a:lnTo>
                  <a:pt x="2121320" y="102530"/>
                </a:lnTo>
                <a:lnTo>
                  <a:pt x="2099456" y="151283"/>
                </a:lnTo>
                <a:lnTo>
                  <a:pt x="2092368" y="202046"/>
                </a:lnTo>
                <a:lnTo>
                  <a:pt x="2092254" y="206066"/>
                </a:lnTo>
                <a:lnTo>
                  <a:pt x="2095247" y="241186"/>
                </a:lnTo>
                <a:lnTo>
                  <a:pt x="2119875" y="304011"/>
                </a:lnTo>
                <a:lnTo>
                  <a:pt x="2167308" y="353769"/>
                </a:lnTo>
                <a:lnTo>
                  <a:pt x="2226615" y="390459"/>
                </a:lnTo>
                <a:lnTo>
                  <a:pt x="2304267" y="420175"/>
                </a:lnTo>
                <a:lnTo>
                  <a:pt x="2340454" y="434562"/>
                </a:lnTo>
                <a:lnTo>
                  <a:pt x="2394735" y="462205"/>
                </a:lnTo>
                <a:lnTo>
                  <a:pt x="2426462" y="488969"/>
                </a:lnTo>
                <a:lnTo>
                  <a:pt x="2443991" y="540800"/>
                </a:lnTo>
                <a:lnTo>
                  <a:pt x="2441980" y="559836"/>
                </a:lnTo>
                <a:lnTo>
                  <a:pt x="2411824" y="604128"/>
                </a:lnTo>
                <a:lnTo>
                  <a:pt x="2376391" y="620714"/>
                </a:lnTo>
                <a:lnTo>
                  <a:pt x="2334423" y="626242"/>
                </a:lnTo>
                <a:lnTo>
                  <a:pt x="2561798" y="626242"/>
                </a:lnTo>
                <a:lnTo>
                  <a:pt x="2570646" y="603876"/>
                </a:lnTo>
                <a:lnTo>
                  <a:pt x="2577432" y="572652"/>
                </a:lnTo>
                <a:lnTo>
                  <a:pt x="2579693" y="538789"/>
                </a:lnTo>
                <a:lnTo>
                  <a:pt x="2576552" y="498141"/>
                </a:lnTo>
                <a:lnTo>
                  <a:pt x="2551422" y="429285"/>
                </a:lnTo>
                <a:lnTo>
                  <a:pt x="2502041" y="375758"/>
                </a:lnTo>
                <a:lnTo>
                  <a:pt x="2469121" y="353078"/>
                </a:lnTo>
                <a:lnTo>
                  <a:pt x="2430672" y="333036"/>
                </a:lnTo>
                <a:lnTo>
                  <a:pt x="2386694" y="315634"/>
                </a:lnTo>
                <a:lnTo>
                  <a:pt x="2341460" y="300556"/>
                </a:lnTo>
                <a:lnTo>
                  <a:pt x="2312497" y="289938"/>
                </a:lnTo>
                <a:lnTo>
                  <a:pt x="2267766" y="268326"/>
                </a:lnTo>
                <a:lnTo>
                  <a:pt x="2231641" y="231951"/>
                </a:lnTo>
                <a:lnTo>
                  <a:pt x="2224856" y="202046"/>
                </a:lnTo>
                <a:lnTo>
                  <a:pt x="2226615" y="186277"/>
                </a:lnTo>
                <a:lnTo>
                  <a:pt x="2253002" y="148770"/>
                </a:lnTo>
                <a:lnTo>
                  <a:pt x="2305209" y="128980"/>
                </a:lnTo>
                <a:lnTo>
                  <a:pt x="2326382" y="127661"/>
                </a:lnTo>
                <a:lnTo>
                  <a:pt x="2543463" y="127661"/>
                </a:lnTo>
                <a:lnTo>
                  <a:pt x="2542815" y="126153"/>
                </a:lnTo>
                <a:lnTo>
                  <a:pt x="2504114" y="72877"/>
                </a:lnTo>
                <a:lnTo>
                  <a:pt x="2447446" y="29025"/>
                </a:lnTo>
                <a:lnTo>
                  <a:pt x="2411573" y="14575"/>
                </a:lnTo>
                <a:lnTo>
                  <a:pt x="2370548" y="5905"/>
                </a:lnTo>
                <a:lnTo>
                  <a:pt x="2324371" y="3015"/>
                </a:lnTo>
                <a:close/>
              </a:path>
              <a:path w="5955665" h="755014">
                <a:moveTo>
                  <a:pt x="2543463" y="127661"/>
                </a:moveTo>
                <a:lnTo>
                  <a:pt x="2326382" y="127661"/>
                </a:lnTo>
                <a:lnTo>
                  <a:pt x="2346988" y="129105"/>
                </a:lnTo>
                <a:lnTo>
                  <a:pt x="2365585" y="133440"/>
                </a:lnTo>
                <a:lnTo>
                  <a:pt x="2409751" y="162529"/>
                </a:lnTo>
                <a:lnTo>
                  <a:pt x="2435949" y="206066"/>
                </a:lnTo>
                <a:lnTo>
                  <a:pt x="2555568" y="155806"/>
                </a:lnTo>
                <a:lnTo>
                  <a:pt x="2543463" y="127661"/>
                </a:lnTo>
                <a:close/>
              </a:path>
              <a:path w="5955665" h="755014">
                <a:moveTo>
                  <a:pt x="2935402" y="210087"/>
                </a:moveTo>
                <a:lnTo>
                  <a:pt x="2896765" y="212349"/>
                </a:lnTo>
                <a:lnTo>
                  <a:pt x="2825898" y="230443"/>
                </a:lnTo>
                <a:lnTo>
                  <a:pt x="2764203" y="265562"/>
                </a:lnTo>
                <a:lnTo>
                  <a:pt x="2715451" y="314315"/>
                </a:lnTo>
                <a:lnTo>
                  <a:pt x="2681211" y="375821"/>
                </a:lnTo>
                <a:lnTo>
                  <a:pt x="2664123" y="445180"/>
                </a:lnTo>
                <a:lnTo>
                  <a:pt x="2661986" y="482498"/>
                </a:lnTo>
                <a:lnTo>
                  <a:pt x="2664123" y="520256"/>
                </a:lnTo>
                <a:lnTo>
                  <a:pt x="2681211" y="590118"/>
                </a:lnTo>
                <a:lnTo>
                  <a:pt x="2715451" y="651310"/>
                </a:lnTo>
                <a:lnTo>
                  <a:pt x="2764203" y="700062"/>
                </a:lnTo>
                <a:lnTo>
                  <a:pt x="2825898" y="735119"/>
                </a:lnTo>
                <a:lnTo>
                  <a:pt x="2896765" y="752710"/>
                </a:lnTo>
                <a:lnTo>
                  <a:pt x="2935402" y="754909"/>
                </a:lnTo>
                <a:lnTo>
                  <a:pt x="2973600" y="752710"/>
                </a:lnTo>
                <a:lnTo>
                  <a:pt x="3043964" y="735119"/>
                </a:lnTo>
                <a:lnTo>
                  <a:pt x="3105533" y="700062"/>
                </a:lnTo>
                <a:lnTo>
                  <a:pt x="3153783" y="651310"/>
                </a:lnTo>
                <a:lnTo>
                  <a:pt x="3165466" y="633279"/>
                </a:lnTo>
                <a:lnTo>
                  <a:pt x="2935402" y="633279"/>
                </a:lnTo>
                <a:lnTo>
                  <a:pt x="2916680" y="632148"/>
                </a:lnTo>
                <a:lnTo>
                  <a:pt x="2865038" y="615185"/>
                </a:lnTo>
                <a:lnTo>
                  <a:pt x="2823573" y="578998"/>
                </a:lnTo>
                <a:lnTo>
                  <a:pt x="2804412" y="544695"/>
                </a:lnTo>
                <a:lnTo>
                  <a:pt x="2794862" y="504487"/>
                </a:lnTo>
                <a:lnTo>
                  <a:pt x="2793669" y="482498"/>
                </a:lnTo>
                <a:lnTo>
                  <a:pt x="2794862" y="460572"/>
                </a:lnTo>
                <a:lnTo>
                  <a:pt x="2804412" y="420866"/>
                </a:lnTo>
                <a:lnTo>
                  <a:pt x="2823573" y="387003"/>
                </a:lnTo>
                <a:lnTo>
                  <a:pt x="2865038" y="350816"/>
                </a:lnTo>
                <a:lnTo>
                  <a:pt x="2916680" y="333853"/>
                </a:lnTo>
                <a:lnTo>
                  <a:pt x="2935402" y="332722"/>
                </a:lnTo>
                <a:lnTo>
                  <a:pt x="3165558" y="332722"/>
                </a:lnTo>
                <a:lnTo>
                  <a:pt x="3153783" y="314315"/>
                </a:lnTo>
                <a:lnTo>
                  <a:pt x="3105533" y="265562"/>
                </a:lnTo>
                <a:lnTo>
                  <a:pt x="3043964" y="230443"/>
                </a:lnTo>
                <a:lnTo>
                  <a:pt x="2973600" y="212349"/>
                </a:lnTo>
                <a:lnTo>
                  <a:pt x="2935402" y="210087"/>
                </a:lnTo>
                <a:close/>
              </a:path>
              <a:path w="5955665" h="755014">
                <a:moveTo>
                  <a:pt x="3165558" y="332722"/>
                </a:moveTo>
                <a:lnTo>
                  <a:pt x="2935402" y="332722"/>
                </a:lnTo>
                <a:lnTo>
                  <a:pt x="2954124" y="333853"/>
                </a:lnTo>
                <a:lnTo>
                  <a:pt x="2972092" y="337246"/>
                </a:lnTo>
                <a:lnTo>
                  <a:pt x="3021033" y="360868"/>
                </a:lnTo>
                <a:lnTo>
                  <a:pt x="3057032" y="403087"/>
                </a:lnTo>
                <a:lnTo>
                  <a:pt x="3071356" y="440028"/>
                </a:lnTo>
                <a:lnTo>
                  <a:pt x="3076131" y="482498"/>
                </a:lnTo>
                <a:lnTo>
                  <a:pt x="3074937" y="504864"/>
                </a:lnTo>
                <a:lnTo>
                  <a:pt x="3065388" y="545072"/>
                </a:lnTo>
                <a:lnTo>
                  <a:pt x="3046666" y="578998"/>
                </a:lnTo>
                <a:lnTo>
                  <a:pt x="3005767" y="615185"/>
                </a:lnTo>
                <a:lnTo>
                  <a:pt x="2954124" y="632148"/>
                </a:lnTo>
                <a:lnTo>
                  <a:pt x="2935402" y="633279"/>
                </a:lnTo>
                <a:lnTo>
                  <a:pt x="3165466" y="633279"/>
                </a:lnTo>
                <a:lnTo>
                  <a:pt x="3188023" y="590118"/>
                </a:lnTo>
                <a:lnTo>
                  <a:pt x="3205614" y="520256"/>
                </a:lnTo>
                <a:lnTo>
                  <a:pt x="3207813" y="482498"/>
                </a:lnTo>
                <a:lnTo>
                  <a:pt x="3205614" y="445180"/>
                </a:lnTo>
                <a:lnTo>
                  <a:pt x="3199017" y="409621"/>
                </a:lnTo>
                <a:lnTo>
                  <a:pt x="3188023" y="375821"/>
                </a:lnTo>
                <a:lnTo>
                  <a:pt x="3172631" y="343780"/>
                </a:lnTo>
                <a:lnTo>
                  <a:pt x="3165558" y="332722"/>
                </a:lnTo>
                <a:close/>
              </a:path>
              <a:path w="5955665" h="755014">
                <a:moveTo>
                  <a:pt x="3435343" y="19098"/>
                </a:moveTo>
                <a:lnTo>
                  <a:pt x="3303661" y="19098"/>
                </a:lnTo>
                <a:lnTo>
                  <a:pt x="3303661" y="738825"/>
                </a:lnTo>
                <a:lnTo>
                  <a:pt x="3435343" y="738825"/>
                </a:lnTo>
                <a:lnTo>
                  <a:pt x="3435343" y="19098"/>
                </a:lnTo>
                <a:close/>
              </a:path>
              <a:path w="5955665" h="755014">
                <a:moveTo>
                  <a:pt x="3692439" y="226171"/>
                </a:moveTo>
                <a:lnTo>
                  <a:pt x="3560758" y="226171"/>
                </a:lnTo>
                <a:lnTo>
                  <a:pt x="3560758" y="537784"/>
                </a:lnTo>
                <a:lnTo>
                  <a:pt x="3563773" y="586223"/>
                </a:lnTo>
                <a:lnTo>
                  <a:pt x="3572820" y="629007"/>
                </a:lnTo>
                <a:lnTo>
                  <a:pt x="3587898" y="666136"/>
                </a:lnTo>
                <a:lnTo>
                  <a:pt x="3635897" y="722679"/>
                </a:lnTo>
                <a:lnTo>
                  <a:pt x="3706261" y="751327"/>
                </a:lnTo>
                <a:lnTo>
                  <a:pt x="3749736" y="754909"/>
                </a:lnTo>
                <a:lnTo>
                  <a:pt x="3774301" y="753589"/>
                </a:lnTo>
                <a:lnTo>
                  <a:pt x="3820038" y="743034"/>
                </a:lnTo>
                <a:lnTo>
                  <a:pt x="3861125" y="721800"/>
                </a:lnTo>
                <a:lnTo>
                  <a:pt x="3893794" y="692146"/>
                </a:lnTo>
                <a:lnTo>
                  <a:pt x="3906548" y="674492"/>
                </a:lnTo>
                <a:lnTo>
                  <a:pt x="4038230" y="674492"/>
                </a:lnTo>
                <a:lnTo>
                  <a:pt x="4038230" y="633279"/>
                </a:lnTo>
                <a:lnTo>
                  <a:pt x="3783913" y="633279"/>
                </a:lnTo>
                <a:lnTo>
                  <a:pt x="3764312" y="631457"/>
                </a:lnTo>
                <a:lnTo>
                  <a:pt x="3717569" y="604128"/>
                </a:lnTo>
                <a:lnTo>
                  <a:pt x="3698722" y="568443"/>
                </a:lnTo>
                <a:lnTo>
                  <a:pt x="3692439" y="521701"/>
                </a:lnTo>
                <a:lnTo>
                  <a:pt x="3692439" y="226171"/>
                </a:lnTo>
                <a:close/>
              </a:path>
              <a:path w="5955665" h="755014">
                <a:moveTo>
                  <a:pt x="4038230" y="674492"/>
                </a:moveTo>
                <a:lnTo>
                  <a:pt x="3914590" y="674492"/>
                </a:lnTo>
                <a:lnTo>
                  <a:pt x="3914590" y="738825"/>
                </a:lnTo>
                <a:lnTo>
                  <a:pt x="4038230" y="738825"/>
                </a:lnTo>
                <a:lnTo>
                  <a:pt x="4038230" y="674492"/>
                </a:lnTo>
                <a:close/>
              </a:path>
              <a:path w="5955665" h="755014">
                <a:moveTo>
                  <a:pt x="4038230" y="226171"/>
                </a:moveTo>
                <a:lnTo>
                  <a:pt x="3906548" y="226171"/>
                </a:lnTo>
                <a:lnTo>
                  <a:pt x="3906548" y="487524"/>
                </a:lnTo>
                <a:lnTo>
                  <a:pt x="3904475" y="517806"/>
                </a:lnTo>
                <a:lnTo>
                  <a:pt x="3887889" y="570076"/>
                </a:lnTo>
                <a:lnTo>
                  <a:pt x="3855345" y="610096"/>
                </a:lnTo>
                <a:lnTo>
                  <a:pt x="3810614" y="630703"/>
                </a:lnTo>
                <a:lnTo>
                  <a:pt x="3783913" y="633279"/>
                </a:lnTo>
                <a:lnTo>
                  <a:pt x="4038230" y="633279"/>
                </a:lnTo>
                <a:lnTo>
                  <a:pt x="4038230" y="226171"/>
                </a:lnTo>
                <a:close/>
              </a:path>
              <a:path w="5955665" h="755014">
                <a:moveTo>
                  <a:pt x="4356393" y="338754"/>
                </a:moveTo>
                <a:lnTo>
                  <a:pt x="4224711" y="338754"/>
                </a:lnTo>
                <a:lnTo>
                  <a:pt x="4224711" y="574977"/>
                </a:lnTo>
                <a:lnTo>
                  <a:pt x="4227664" y="614305"/>
                </a:lnTo>
                <a:lnTo>
                  <a:pt x="4251286" y="678639"/>
                </a:lnTo>
                <a:lnTo>
                  <a:pt x="4282762" y="713192"/>
                </a:lnTo>
                <a:lnTo>
                  <a:pt x="4324226" y="735810"/>
                </a:lnTo>
                <a:lnTo>
                  <a:pt x="4375869" y="746176"/>
                </a:lnTo>
                <a:lnTo>
                  <a:pt x="4394591" y="746867"/>
                </a:lnTo>
                <a:lnTo>
                  <a:pt x="4418402" y="745799"/>
                </a:lnTo>
                <a:lnTo>
                  <a:pt x="4441584" y="742595"/>
                </a:lnTo>
                <a:lnTo>
                  <a:pt x="4464138" y="737255"/>
                </a:lnTo>
                <a:lnTo>
                  <a:pt x="4486064" y="729778"/>
                </a:lnTo>
                <a:lnTo>
                  <a:pt x="4486064" y="623227"/>
                </a:lnTo>
                <a:lnTo>
                  <a:pt x="4421731" y="623227"/>
                </a:lnTo>
                <a:lnTo>
                  <a:pt x="4405899" y="622221"/>
                </a:lnTo>
                <a:lnTo>
                  <a:pt x="4366005" y="597217"/>
                </a:lnTo>
                <a:lnTo>
                  <a:pt x="4356393" y="550852"/>
                </a:lnTo>
                <a:lnTo>
                  <a:pt x="4356393" y="338754"/>
                </a:lnTo>
                <a:close/>
              </a:path>
              <a:path w="5955665" h="755014">
                <a:moveTo>
                  <a:pt x="4486064" y="601112"/>
                </a:moveTo>
                <a:lnTo>
                  <a:pt x="4446422" y="620399"/>
                </a:lnTo>
                <a:lnTo>
                  <a:pt x="4421731" y="623227"/>
                </a:lnTo>
                <a:lnTo>
                  <a:pt x="4486064" y="623227"/>
                </a:lnTo>
                <a:lnTo>
                  <a:pt x="4486064" y="601112"/>
                </a:lnTo>
                <a:close/>
              </a:path>
              <a:path w="5955665" h="755014">
                <a:moveTo>
                  <a:pt x="4482044" y="226171"/>
                </a:moveTo>
                <a:lnTo>
                  <a:pt x="4135248" y="226171"/>
                </a:lnTo>
                <a:lnTo>
                  <a:pt x="4135248" y="338754"/>
                </a:lnTo>
                <a:lnTo>
                  <a:pt x="4482044" y="338754"/>
                </a:lnTo>
                <a:lnTo>
                  <a:pt x="4482044" y="226171"/>
                </a:lnTo>
                <a:close/>
              </a:path>
              <a:path w="5955665" h="755014">
                <a:moveTo>
                  <a:pt x="4356393" y="81421"/>
                </a:moveTo>
                <a:lnTo>
                  <a:pt x="4224711" y="81421"/>
                </a:lnTo>
                <a:lnTo>
                  <a:pt x="4224711" y="226171"/>
                </a:lnTo>
                <a:lnTo>
                  <a:pt x="4356393" y="226171"/>
                </a:lnTo>
                <a:lnTo>
                  <a:pt x="4356393" y="81421"/>
                </a:lnTo>
                <a:close/>
              </a:path>
              <a:path w="5955665" h="755014">
                <a:moveTo>
                  <a:pt x="4670873" y="0"/>
                </a:moveTo>
                <a:lnTo>
                  <a:pt x="4623754" y="14135"/>
                </a:lnTo>
                <a:lnTo>
                  <a:pt x="4591713" y="52019"/>
                </a:lnTo>
                <a:lnTo>
                  <a:pt x="4585431" y="84437"/>
                </a:lnTo>
                <a:lnTo>
                  <a:pt x="4587001" y="101400"/>
                </a:lnTo>
                <a:lnTo>
                  <a:pt x="4610561" y="144749"/>
                </a:lnTo>
                <a:lnTo>
                  <a:pt x="4653910" y="168308"/>
                </a:lnTo>
                <a:lnTo>
                  <a:pt x="4670873" y="169879"/>
                </a:lnTo>
                <a:lnTo>
                  <a:pt x="4687773" y="168308"/>
                </a:lnTo>
                <a:lnTo>
                  <a:pt x="4730180" y="144749"/>
                </a:lnTo>
                <a:lnTo>
                  <a:pt x="4753740" y="101400"/>
                </a:lnTo>
                <a:lnTo>
                  <a:pt x="4755310" y="84437"/>
                </a:lnTo>
                <a:lnTo>
                  <a:pt x="4753740" y="67537"/>
                </a:lnTo>
                <a:lnTo>
                  <a:pt x="4730180" y="25130"/>
                </a:lnTo>
                <a:lnTo>
                  <a:pt x="4687773" y="1570"/>
                </a:lnTo>
                <a:lnTo>
                  <a:pt x="4670873" y="0"/>
                </a:lnTo>
                <a:close/>
              </a:path>
              <a:path w="5955665" h="755014">
                <a:moveTo>
                  <a:pt x="4736211" y="226171"/>
                </a:moveTo>
                <a:lnTo>
                  <a:pt x="4604529" y="226171"/>
                </a:lnTo>
                <a:lnTo>
                  <a:pt x="4604529" y="738825"/>
                </a:lnTo>
                <a:lnTo>
                  <a:pt x="4736211" y="738825"/>
                </a:lnTo>
                <a:lnTo>
                  <a:pt x="4736211" y="226171"/>
                </a:lnTo>
                <a:close/>
              </a:path>
              <a:path w="5955665" h="755014">
                <a:moveTo>
                  <a:pt x="5114655" y="210087"/>
                </a:moveTo>
                <a:lnTo>
                  <a:pt x="5076018" y="212349"/>
                </a:lnTo>
                <a:lnTo>
                  <a:pt x="5005151" y="230443"/>
                </a:lnTo>
                <a:lnTo>
                  <a:pt x="4943456" y="265562"/>
                </a:lnTo>
                <a:lnTo>
                  <a:pt x="4894704" y="314315"/>
                </a:lnTo>
                <a:lnTo>
                  <a:pt x="4860464" y="375821"/>
                </a:lnTo>
                <a:lnTo>
                  <a:pt x="4843376" y="445180"/>
                </a:lnTo>
                <a:lnTo>
                  <a:pt x="4841239" y="482498"/>
                </a:lnTo>
                <a:lnTo>
                  <a:pt x="4843376" y="520256"/>
                </a:lnTo>
                <a:lnTo>
                  <a:pt x="4860464" y="590118"/>
                </a:lnTo>
                <a:lnTo>
                  <a:pt x="4894704" y="651310"/>
                </a:lnTo>
                <a:lnTo>
                  <a:pt x="4943456" y="700062"/>
                </a:lnTo>
                <a:lnTo>
                  <a:pt x="5005151" y="735119"/>
                </a:lnTo>
                <a:lnTo>
                  <a:pt x="5076018" y="752710"/>
                </a:lnTo>
                <a:lnTo>
                  <a:pt x="5114655" y="754909"/>
                </a:lnTo>
                <a:lnTo>
                  <a:pt x="5152853" y="752710"/>
                </a:lnTo>
                <a:lnTo>
                  <a:pt x="5223217" y="735119"/>
                </a:lnTo>
                <a:lnTo>
                  <a:pt x="5284786" y="700062"/>
                </a:lnTo>
                <a:lnTo>
                  <a:pt x="5333036" y="651310"/>
                </a:lnTo>
                <a:lnTo>
                  <a:pt x="5344719" y="633279"/>
                </a:lnTo>
                <a:lnTo>
                  <a:pt x="5114655" y="633279"/>
                </a:lnTo>
                <a:lnTo>
                  <a:pt x="5095933" y="632148"/>
                </a:lnTo>
                <a:lnTo>
                  <a:pt x="5044291" y="615185"/>
                </a:lnTo>
                <a:lnTo>
                  <a:pt x="5002826" y="578998"/>
                </a:lnTo>
                <a:lnTo>
                  <a:pt x="4983665" y="544695"/>
                </a:lnTo>
                <a:lnTo>
                  <a:pt x="4974115" y="504487"/>
                </a:lnTo>
                <a:lnTo>
                  <a:pt x="4972922" y="482498"/>
                </a:lnTo>
                <a:lnTo>
                  <a:pt x="4974115" y="460572"/>
                </a:lnTo>
                <a:lnTo>
                  <a:pt x="4983665" y="420866"/>
                </a:lnTo>
                <a:lnTo>
                  <a:pt x="5002826" y="387003"/>
                </a:lnTo>
                <a:lnTo>
                  <a:pt x="5044291" y="350816"/>
                </a:lnTo>
                <a:lnTo>
                  <a:pt x="5095933" y="333853"/>
                </a:lnTo>
                <a:lnTo>
                  <a:pt x="5114655" y="332722"/>
                </a:lnTo>
                <a:lnTo>
                  <a:pt x="5344811" y="332722"/>
                </a:lnTo>
                <a:lnTo>
                  <a:pt x="5333036" y="314315"/>
                </a:lnTo>
                <a:lnTo>
                  <a:pt x="5284786" y="265562"/>
                </a:lnTo>
                <a:lnTo>
                  <a:pt x="5223217" y="230443"/>
                </a:lnTo>
                <a:lnTo>
                  <a:pt x="5152853" y="212349"/>
                </a:lnTo>
                <a:lnTo>
                  <a:pt x="5114655" y="210087"/>
                </a:lnTo>
                <a:close/>
              </a:path>
              <a:path w="5955665" h="755014">
                <a:moveTo>
                  <a:pt x="5344811" y="332722"/>
                </a:moveTo>
                <a:lnTo>
                  <a:pt x="5114655" y="332722"/>
                </a:lnTo>
                <a:lnTo>
                  <a:pt x="5133377" y="333853"/>
                </a:lnTo>
                <a:lnTo>
                  <a:pt x="5151345" y="337246"/>
                </a:lnTo>
                <a:lnTo>
                  <a:pt x="5200286" y="360868"/>
                </a:lnTo>
                <a:lnTo>
                  <a:pt x="5236285" y="403087"/>
                </a:lnTo>
                <a:lnTo>
                  <a:pt x="5250609" y="440028"/>
                </a:lnTo>
                <a:lnTo>
                  <a:pt x="5255384" y="482498"/>
                </a:lnTo>
                <a:lnTo>
                  <a:pt x="5254190" y="504864"/>
                </a:lnTo>
                <a:lnTo>
                  <a:pt x="5244641" y="545072"/>
                </a:lnTo>
                <a:lnTo>
                  <a:pt x="5225919" y="578998"/>
                </a:lnTo>
                <a:lnTo>
                  <a:pt x="5185020" y="615185"/>
                </a:lnTo>
                <a:lnTo>
                  <a:pt x="5133377" y="632148"/>
                </a:lnTo>
                <a:lnTo>
                  <a:pt x="5114655" y="633279"/>
                </a:lnTo>
                <a:lnTo>
                  <a:pt x="5344719" y="633279"/>
                </a:lnTo>
                <a:lnTo>
                  <a:pt x="5367276" y="590118"/>
                </a:lnTo>
                <a:lnTo>
                  <a:pt x="5384867" y="520256"/>
                </a:lnTo>
                <a:lnTo>
                  <a:pt x="5387066" y="482498"/>
                </a:lnTo>
                <a:lnTo>
                  <a:pt x="5384867" y="445180"/>
                </a:lnTo>
                <a:lnTo>
                  <a:pt x="5378270" y="409621"/>
                </a:lnTo>
                <a:lnTo>
                  <a:pt x="5367276" y="375821"/>
                </a:lnTo>
                <a:lnTo>
                  <a:pt x="5351884" y="343780"/>
                </a:lnTo>
                <a:lnTo>
                  <a:pt x="5344811" y="332722"/>
                </a:lnTo>
                <a:close/>
              </a:path>
              <a:path w="5955665" h="755014">
                <a:moveTo>
                  <a:pt x="5601646" y="226171"/>
                </a:moveTo>
                <a:lnTo>
                  <a:pt x="5478005" y="226171"/>
                </a:lnTo>
                <a:lnTo>
                  <a:pt x="5478005" y="738825"/>
                </a:lnTo>
                <a:lnTo>
                  <a:pt x="5609687" y="738825"/>
                </a:lnTo>
                <a:lnTo>
                  <a:pt x="5609687" y="477472"/>
                </a:lnTo>
                <a:lnTo>
                  <a:pt x="5611697" y="447630"/>
                </a:lnTo>
                <a:lnTo>
                  <a:pt x="5627781" y="395862"/>
                </a:lnTo>
                <a:lnTo>
                  <a:pt x="5659696" y="355905"/>
                </a:lnTo>
                <a:lnTo>
                  <a:pt x="5702920" y="335298"/>
                </a:lnTo>
                <a:lnTo>
                  <a:pt x="5728301" y="332722"/>
                </a:lnTo>
                <a:lnTo>
                  <a:pt x="5943310" y="332722"/>
                </a:lnTo>
                <a:lnTo>
                  <a:pt x="5928337" y="297100"/>
                </a:lnTo>
                <a:lnTo>
                  <a:pt x="5923805" y="290504"/>
                </a:lnTo>
                <a:lnTo>
                  <a:pt x="5601646" y="290504"/>
                </a:lnTo>
                <a:lnTo>
                  <a:pt x="5601646" y="226171"/>
                </a:lnTo>
                <a:close/>
              </a:path>
              <a:path w="5955665" h="755014">
                <a:moveTo>
                  <a:pt x="5943310" y="332722"/>
                </a:moveTo>
                <a:lnTo>
                  <a:pt x="5728301" y="332722"/>
                </a:lnTo>
                <a:lnTo>
                  <a:pt x="5749662" y="334419"/>
                </a:lnTo>
                <a:lnTo>
                  <a:pt x="5768509" y="339507"/>
                </a:lnTo>
                <a:lnTo>
                  <a:pt x="5809661" y="374815"/>
                </a:lnTo>
                <a:lnTo>
                  <a:pt x="5822226" y="413013"/>
                </a:lnTo>
                <a:lnTo>
                  <a:pt x="5823796" y="436258"/>
                </a:lnTo>
                <a:lnTo>
                  <a:pt x="5823796" y="738825"/>
                </a:lnTo>
                <a:lnTo>
                  <a:pt x="5955478" y="738825"/>
                </a:lnTo>
                <a:lnTo>
                  <a:pt x="5955478" y="420175"/>
                </a:lnTo>
                <a:lnTo>
                  <a:pt x="5952449" y="373936"/>
                </a:lnTo>
                <a:lnTo>
                  <a:pt x="5943416" y="332974"/>
                </a:lnTo>
                <a:lnTo>
                  <a:pt x="5943310" y="332722"/>
                </a:lnTo>
                <a:close/>
              </a:path>
              <a:path w="5955665" h="755014">
                <a:moveTo>
                  <a:pt x="5766499" y="210087"/>
                </a:moveTo>
                <a:lnTo>
                  <a:pt x="5719003" y="215616"/>
                </a:lnTo>
                <a:lnTo>
                  <a:pt x="5675026" y="232202"/>
                </a:lnTo>
                <a:lnTo>
                  <a:pt x="5637581" y="257332"/>
                </a:lnTo>
                <a:lnTo>
                  <a:pt x="5609687" y="290504"/>
                </a:lnTo>
                <a:lnTo>
                  <a:pt x="5923805" y="290504"/>
                </a:lnTo>
                <a:lnTo>
                  <a:pt x="5880339" y="241751"/>
                </a:lnTo>
                <a:lnTo>
                  <a:pt x="5809974" y="213606"/>
                </a:lnTo>
                <a:lnTo>
                  <a:pt x="5766499" y="210087"/>
                </a:lnTo>
                <a:close/>
              </a:path>
            </a:pathLst>
          </a:custGeom>
          <a:solidFill>
            <a:srgbClr val="008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63FD6-F6BF-4EAC-A6A2-666BCF59858A}"/>
              </a:ext>
            </a:extLst>
          </p:cNvPr>
          <p:cNvSpPr txBox="1"/>
          <p:nvPr/>
        </p:nvSpPr>
        <p:spPr>
          <a:xfrm>
            <a:off x="1822450" y="4464874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Content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CA797E-D281-4816-AEDF-EA7542A87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50" y="2402734"/>
            <a:ext cx="6503882" cy="6503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2958" y="1302997"/>
            <a:ext cx="4954905" cy="956310"/>
          </a:xfrm>
          <a:custGeom>
            <a:avLst/>
            <a:gdLst/>
            <a:ahLst/>
            <a:cxnLst/>
            <a:rect l="l" t="t" r="r" b="b"/>
            <a:pathLst>
              <a:path w="4954905" h="956310">
                <a:moveTo>
                  <a:pt x="127661" y="500592"/>
                </a:moveTo>
                <a:lnTo>
                  <a:pt x="0" y="550852"/>
                </a:lnTo>
                <a:lnTo>
                  <a:pt x="17276" y="596840"/>
                </a:lnTo>
                <a:lnTo>
                  <a:pt x="39956" y="637299"/>
                </a:lnTo>
                <a:lnTo>
                  <a:pt x="68039" y="672230"/>
                </a:lnTo>
                <a:lnTo>
                  <a:pt x="101525" y="701633"/>
                </a:lnTo>
                <a:lnTo>
                  <a:pt x="139095" y="724941"/>
                </a:lnTo>
                <a:lnTo>
                  <a:pt x="179429" y="741589"/>
                </a:lnTo>
                <a:lnTo>
                  <a:pt x="222527" y="751579"/>
                </a:lnTo>
                <a:lnTo>
                  <a:pt x="268389" y="754908"/>
                </a:lnTo>
                <a:lnTo>
                  <a:pt x="298294" y="753401"/>
                </a:lnTo>
                <a:lnTo>
                  <a:pt x="356596" y="741338"/>
                </a:lnTo>
                <a:lnTo>
                  <a:pt x="412322" y="717213"/>
                </a:lnTo>
                <a:lnTo>
                  <a:pt x="459064" y="681026"/>
                </a:lnTo>
                <a:lnTo>
                  <a:pt x="494309" y="632462"/>
                </a:lnTo>
                <a:lnTo>
                  <a:pt x="496770" y="626242"/>
                </a:lnTo>
                <a:lnTo>
                  <a:pt x="269394" y="626242"/>
                </a:lnTo>
                <a:lnTo>
                  <a:pt x="243385" y="624106"/>
                </a:lnTo>
                <a:lnTo>
                  <a:pt x="198151" y="607018"/>
                </a:lnTo>
                <a:lnTo>
                  <a:pt x="162152" y="573532"/>
                </a:lnTo>
                <a:lnTo>
                  <a:pt x="136519" y="527795"/>
                </a:lnTo>
                <a:lnTo>
                  <a:pt x="127661" y="500592"/>
                </a:lnTo>
                <a:close/>
              </a:path>
              <a:path w="4954905" h="956310">
                <a:moveTo>
                  <a:pt x="259342" y="3015"/>
                </a:moveTo>
                <a:lnTo>
                  <a:pt x="195512" y="9800"/>
                </a:lnTo>
                <a:lnTo>
                  <a:pt x="138718" y="30156"/>
                </a:lnTo>
                <a:lnTo>
                  <a:pt x="91473" y="61317"/>
                </a:lnTo>
                <a:lnTo>
                  <a:pt x="56291" y="102530"/>
                </a:lnTo>
                <a:lnTo>
                  <a:pt x="34428" y="151283"/>
                </a:lnTo>
                <a:lnTo>
                  <a:pt x="27340" y="202046"/>
                </a:lnTo>
                <a:lnTo>
                  <a:pt x="27226" y="206066"/>
                </a:lnTo>
                <a:lnTo>
                  <a:pt x="30218" y="241186"/>
                </a:lnTo>
                <a:lnTo>
                  <a:pt x="54846" y="304011"/>
                </a:lnTo>
                <a:lnTo>
                  <a:pt x="102279" y="353769"/>
                </a:lnTo>
                <a:lnTo>
                  <a:pt x="161586" y="390459"/>
                </a:lnTo>
                <a:lnTo>
                  <a:pt x="239238" y="420175"/>
                </a:lnTo>
                <a:lnTo>
                  <a:pt x="275426" y="434562"/>
                </a:lnTo>
                <a:lnTo>
                  <a:pt x="329707" y="462205"/>
                </a:lnTo>
                <a:lnTo>
                  <a:pt x="361434" y="488969"/>
                </a:lnTo>
                <a:lnTo>
                  <a:pt x="378962" y="540800"/>
                </a:lnTo>
                <a:lnTo>
                  <a:pt x="376951" y="559836"/>
                </a:lnTo>
                <a:lnTo>
                  <a:pt x="346795" y="604128"/>
                </a:lnTo>
                <a:lnTo>
                  <a:pt x="311362" y="620714"/>
                </a:lnTo>
                <a:lnTo>
                  <a:pt x="269394" y="626242"/>
                </a:lnTo>
                <a:lnTo>
                  <a:pt x="496770" y="626242"/>
                </a:lnTo>
                <a:lnTo>
                  <a:pt x="505618" y="603876"/>
                </a:lnTo>
                <a:lnTo>
                  <a:pt x="512403" y="572652"/>
                </a:lnTo>
                <a:lnTo>
                  <a:pt x="514665" y="538789"/>
                </a:lnTo>
                <a:lnTo>
                  <a:pt x="511523" y="498141"/>
                </a:lnTo>
                <a:lnTo>
                  <a:pt x="486393" y="429285"/>
                </a:lnTo>
                <a:lnTo>
                  <a:pt x="437012" y="375758"/>
                </a:lnTo>
                <a:lnTo>
                  <a:pt x="404092" y="353078"/>
                </a:lnTo>
                <a:lnTo>
                  <a:pt x="365643" y="333036"/>
                </a:lnTo>
                <a:lnTo>
                  <a:pt x="321665" y="315634"/>
                </a:lnTo>
                <a:lnTo>
                  <a:pt x="276431" y="300556"/>
                </a:lnTo>
                <a:lnTo>
                  <a:pt x="247468" y="289938"/>
                </a:lnTo>
                <a:lnTo>
                  <a:pt x="202737" y="268326"/>
                </a:lnTo>
                <a:lnTo>
                  <a:pt x="166612" y="231951"/>
                </a:lnTo>
                <a:lnTo>
                  <a:pt x="159827" y="202046"/>
                </a:lnTo>
                <a:lnTo>
                  <a:pt x="161586" y="186276"/>
                </a:lnTo>
                <a:lnTo>
                  <a:pt x="187973" y="148770"/>
                </a:lnTo>
                <a:lnTo>
                  <a:pt x="240181" y="128980"/>
                </a:lnTo>
                <a:lnTo>
                  <a:pt x="261353" y="127660"/>
                </a:lnTo>
                <a:lnTo>
                  <a:pt x="478435" y="127660"/>
                </a:lnTo>
                <a:lnTo>
                  <a:pt x="477786" y="126153"/>
                </a:lnTo>
                <a:lnTo>
                  <a:pt x="439086" y="72877"/>
                </a:lnTo>
                <a:lnTo>
                  <a:pt x="382417" y="29025"/>
                </a:lnTo>
                <a:lnTo>
                  <a:pt x="346544" y="14575"/>
                </a:lnTo>
                <a:lnTo>
                  <a:pt x="305519" y="5905"/>
                </a:lnTo>
                <a:lnTo>
                  <a:pt x="259342" y="3015"/>
                </a:lnTo>
                <a:close/>
              </a:path>
              <a:path w="4954905" h="956310">
                <a:moveTo>
                  <a:pt x="478435" y="127660"/>
                </a:moveTo>
                <a:lnTo>
                  <a:pt x="261353" y="127660"/>
                </a:lnTo>
                <a:lnTo>
                  <a:pt x="281960" y="129105"/>
                </a:lnTo>
                <a:lnTo>
                  <a:pt x="300556" y="133440"/>
                </a:lnTo>
                <a:lnTo>
                  <a:pt x="344722" y="162529"/>
                </a:lnTo>
                <a:lnTo>
                  <a:pt x="370920" y="206066"/>
                </a:lnTo>
                <a:lnTo>
                  <a:pt x="490540" y="155806"/>
                </a:lnTo>
                <a:lnTo>
                  <a:pt x="478435" y="127660"/>
                </a:lnTo>
                <a:close/>
              </a:path>
              <a:path w="4954905" h="956310">
                <a:moveTo>
                  <a:pt x="866353" y="210087"/>
                </a:moveTo>
                <a:lnTo>
                  <a:pt x="792973" y="218883"/>
                </a:lnTo>
                <a:lnTo>
                  <a:pt x="727634" y="245269"/>
                </a:lnTo>
                <a:lnTo>
                  <a:pt x="672851" y="287237"/>
                </a:lnTo>
                <a:lnTo>
                  <a:pt x="631135" y="342774"/>
                </a:lnTo>
                <a:lnTo>
                  <a:pt x="605502" y="408364"/>
                </a:lnTo>
                <a:lnTo>
                  <a:pt x="596958" y="482498"/>
                </a:lnTo>
                <a:lnTo>
                  <a:pt x="599094" y="520696"/>
                </a:lnTo>
                <a:lnTo>
                  <a:pt x="616182" y="591060"/>
                </a:lnTo>
                <a:lnTo>
                  <a:pt x="650359" y="652692"/>
                </a:lnTo>
                <a:lnTo>
                  <a:pt x="698609" y="701444"/>
                </a:lnTo>
                <a:lnTo>
                  <a:pt x="759298" y="735684"/>
                </a:lnTo>
                <a:lnTo>
                  <a:pt x="828658" y="752772"/>
                </a:lnTo>
                <a:lnTo>
                  <a:pt x="866353" y="754908"/>
                </a:lnTo>
                <a:lnTo>
                  <a:pt x="907126" y="752584"/>
                </a:lnTo>
                <a:lnTo>
                  <a:pt x="945010" y="745610"/>
                </a:lnTo>
                <a:lnTo>
                  <a:pt x="1012107" y="717716"/>
                </a:lnTo>
                <a:lnTo>
                  <a:pt x="1066389" y="672984"/>
                </a:lnTo>
                <a:lnTo>
                  <a:pt x="1094995" y="633279"/>
                </a:lnTo>
                <a:lnTo>
                  <a:pt x="866353" y="633279"/>
                </a:lnTo>
                <a:lnTo>
                  <a:pt x="837516" y="630703"/>
                </a:lnTo>
                <a:lnTo>
                  <a:pt x="787758" y="610096"/>
                </a:lnTo>
                <a:lnTo>
                  <a:pt x="750126" y="569762"/>
                </a:lnTo>
                <a:lnTo>
                  <a:pt x="731027" y="514979"/>
                </a:lnTo>
                <a:lnTo>
                  <a:pt x="728640" y="482498"/>
                </a:lnTo>
                <a:lnTo>
                  <a:pt x="731027" y="450457"/>
                </a:lnTo>
                <a:lnTo>
                  <a:pt x="750126" y="396176"/>
                </a:lnTo>
                <a:lnTo>
                  <a:pt x="787758" y="355905"/>
                </a:lnTo>
                <a:lnTo>
                  <a:pt x="837516" y="335298"/>
                </a:lnTo>
                <a:lnTo>
                  <a:pt x="866353" y="332722"/>
                </a:lnTo>
                <a:lnTo>
                  <a:pt x="1092613" y="332722"/>
                </a:lnTo>
                <a:lnTo>
                  <a:pt x="1085864" y="319089"/>
                </a:lnTo>
                <a:lnTo>
                  <a:pt x="1041635" y="267321"/>
                </a:lnTo>
                <a:lnTo>
                  <a:pt x="980946" y="231008"/>
                </a:lnTo>
                <a:lnTo>
                  <a:pt x="907566" y="212412"/>
                </a:lnTo>
                <a:lnTo>
                  <a:pt x="866353" y="210087"/>
                </a:lnTo>
                <a:close/>
              </a:path>
              <a:path w="4954905" h="956310">
                <a:moveTo>
                  <a:pt x="986977" y="560904"/>
                </a:moveTo>
                <a:lnTo>
                  <a:pt x="965491" y="592568"/>
                </a:lnTo>
                <a:lnTo>
                  <a:pt x="938225" y="615185"/>
                </a:lnTo>
                <a:lnTo>
                  <a:pt x="905179" y="628755"/>
                </a:lnTo>
                <a:lnTo>
                  <a:pt x="866353" y="633279"/>
                </a:lnTo>
                <a:lnTo>
                  <a:pt x="1094995" y="633279"/>
                </a:lnTo>
                <a:lnTo>
                  <a:pt x="1106597" y="613175"/>
                </a:lnTo>
                <a:lnTo>
                  <a:pt x="986977" y="560904"/>
                </a:lnTo>
                <a:close/>
              </a:path>
              <a:path w="4954905" h="956310">
                <a:moveTo>
                  <a:pt x="1092613" y="332722"/>
                </a:moveTo>
                <a:lnTo>
                  <a:pt x="866353" y="332722"/>
                </a:lnTo>
                <a:lnTo>
                  <a:pt x="904425" y="336994"/>
                </a:lnTo>
                <a:lnTo>
                  <a:pt x="936214" y="349811"/>
                </a:lnTo>
                <a:lnTo>
                  <a:pt x="961722" y="371171"/>
                </a:lnTo>
                <a:lnTo>
                  <a:pt x="980946" y="401076"/>
                </a:lnTo>
                <a:lnTo>
                  <a:pt x="1101571" y="350816"/>
                </a:lnTo>
                <a:lnTo>
                  <a:pt x="1092613" y="332722"/>
                </a:lnTo>
                <a:close/>
              </a:path>
              <a:path w="4954905" h="956310">
                <a:moveTo>
                  <a:pt x="1373337" y="410123"/>
                </a:moveTo>
                <a:lnTo>
                  <a:pt x="1318554" y="415400"/>
                </a:lnTo>
                <a:lnTo>
                  <a:pt x="1268796" y="431232"/>
                </a:lnTo>
                <a:lnTo>
                  <a:pt x="1226577" y="456865"/>
                </a:lnTo>
                <a:lnTo>
                  <a:pt x="1194411" y="491545"/>
                </a:lnTo>
                <a:lnTo>
                  <a:pt x="1174055" y="533763"/>
                </a:lnTo>
                <a:lnTo>
                  <a:pt x="1167270" y="582013"/>
                </a:lnTo>
                <a:lnTo>
                  <a:pt x="1170537" y="618892"/>
                </a:lnTo>
                <a:lnTo>
                  <a:pt x="1196672" y="681717"/>
                </a:lnTo>
                <a:lnTo>
                  <a:pt x="1247498" y="728333"/>
                </a:lnTo>
                <a:lnTo>
                  <a:pt x="1314344" y="751956"/>
                </a:lnTo>
                <a:lnTo>
                  <a:pt x="1353233" y="754908"/>
                </a:lnTo>
                <a:lnTo>
                  <a:pt x="1377107" y="753715"/>
                </a:lnTo>
                <a:lnTo>
                  <a:pt x="1420331" y="744165"/>
                </a:lnTo>
                <a:lnTo>
                  <a:pt x="1457837" y="725569"/>
                </a:lnTo>
                <a:lnTo>
                  <a:pt x="1488496" y="700942"/>
                </a:lnTo>
                <a:lnTo>
                  <a:pt x="1500998" y="686555"/>
                </a:lnTo>
                <a:lnTo>
                  <a:pt x="1638711" y="686555"/>
                </a:lnTo>
                <a:lnTo>
                  <a:pt x="1638711" y="652378"/>
                </a:lnTo>
                <a:lnTo>
                  <a:pt x="1384395" y="652378"/>
                </a:lnTo>
                <a:lnTo>
                  <a:pt x="1364982" y="651184"/>
                </a:lnTo>
                <a:lnTo>
                  <a:pt x="1321067" y="633279"/>
                </a:lnTo>
                <a:lnTo>
                  <a:pt x="1300334" y="596903"/>
                </a:lnTo>
                <a:lnTo>
                  <a:pt x="1298952" y="582013"/>
                </a:lnTo>
                <a:lnTo>
                  <a:pt x="1305360" y="548590"/>
                </a:lnTo>
                <a:lnTo>
                  <a:pt x="1324585" y="524717"/>
                </a:lnTo>
                <a:lnTo>
                  <a:pt x="1356626" y="510392"/>
                </a:lnTo>
                <a:lnTo>
                  <a:pt x="1401483" y="505618"/>
                </a:lnTo>
                <a:lnTo>
                  <a:pt x="1638711" y="505618"/>
                </a:lnTo>
                <a:lnTo>
                  <a:pt x="1638711" y="433243"/>
                </a:lnTo>
                <a:lnTo>
                  <a:pt x="1509040" y="433243"/>
                </a:lnTo>
                <a:lnTo>
                  <a:pt x="1479449" y="423128"/>
                </a:lnTo>
                <a:lnTo>
                  <a:pt x="1446969" y="415903"/>
                </a:lnTo>
                <a:lnTo>
                  <a:pt x="1411598" y="411568"/>
                </a:lnTo>
                <a:lnTo>
                  <a:pt x="1373337" y="410123"/>
                </a:lnTo>
                <a:close/>
              </a:path>
              <a:path w="4954905" h="956310">
                <a:moveTo>
                  <a:pt x="1638711" y="686555"/>
                </a:moveTo>
                <a:lnTo>
                  <a:pt x="1509040" y="686555"/>
                </a:lnTo>
                <a:lnTo>
                  <a:pt x="1509040" y="738825"/>
                </a:lnTo>
                <a:lnTo>
                  <a:pt x="1638711" y="738825"/>
                </a:lnTo>
                <a:lnTo>
                  <a:pt x="1638711" y="686555"/>
                </a:lnTo>
                <a:close/>
              </a:path>
              <a:path w="4954905" h="956310">
                <a:moveTo>
                  <a:pt x="1638711" y="505618"/>
                </a:moveTo>
                <a:lnTo>
                  <a:pt x="1401483" y="505618"/>
                </a:lnTo>
                <a:lnTo>
                  <a:pt x="1429315" y="507125"/>
                </a:lnTo>
                <a:lnTo>
                  <a:pt x="1456518" y="511649"/>
                </a:lnTo>
                <a:lnTo>
                  <a:pt x="1483093" y="519188"/>
                </a:lnTo>
                <a:lnTo>
                  <a:pt x="1509040" y="529742"/>
                </a:lnTo>
                <a:lnTo>
                  <a:pt x="1506904" y="553616"/>
                </a:lnTo>
                <a:lnTo>
                  <a:pt x="1489815" y="596840"/>
                </a:lnTo>
                <a:lnTo>
                  <a:pt x="1456769" y="632022"/>
                </a:lnTo>
                <a:lnTo>
                  <a:pt x="1411535" y="650116"/>
                </a:lnTo>
                <a:lnTo>
                  <a:pt x="1384395" y="652378"/>
                </a:lnTo>
                <a:lnTo>
                  <a:pt x="1638711" y="652378"/>
                </a:lnTo>
                <a:lnTo>
                  <a:pt x="1638711" y="505618"/>
                </a:lnTo>
                <a:close/>
              </a:path>
              <a:path w="4954905" h="956310">
                <a:moveTo>
                  <a:pt x="1615744" y="316639"/>
                </a:moveTo>
                <a:lnTo>
                  <a:pt x="1392436" y="316639"/>
                </a:lnTo>
                <a:lnTo>
                  <a:pt x="1417692" y="318273"/>
                </a:lnTo>
                <a:lnTo>
                  <a:pt x="1440183" y="323173"/>
                </a:lnTo>
                <a:lnTo>
                  <a:pt x="1476873" y="342774"/>
                </a:lnTo>
                <a:lnTo>
                  <a:pt x="1500998" y="372931"/>
                </a:lnTo>
                <a:lnTo>
                  <a:pt x="1509040" y="433243"/>
                </a:lnTo>
                <a:lnTo>
                  <a:pt x="1638711" y="433243"/>
                </a:lnTo>
                <a:lnTo>
                  <a:pt x="1638618" y="421997"/>
                </a:lnTo>
                <a:lnTo>
                  <a:pt x="1634879" y="374061"/>
                </a:lnTo>
                <a:lnTo>
                  <a:pt x="1623382" y="331214"/>
                </a:lnTo>
                <a:lnTo>
                  <a:pt x="1615744" y="316639"/>
                </a:lnTo>
                <a:close/>
              </a:path>
              <a:path w="4954905" h="956310">
                <a:moveTo>
                  <a:pt x="1398467" y="210087"/>
                </a:moveTo>
                <a:lnTo>
                  <a:pt x="1334637" y="216621"/>
                </a:lnTo>
                <a:lnTo>
                  <a:pt x="1275832" y="236223"/>
                </a:lnTo>
                <a:lnTo>
                  <a:pt x="1224316" y="267887"/>
                </a:lnTo>
                <a:lnTo>
                  <a:pt x="1182348" y="310608"/>
                </a:lnTo>
                <a:lnTo>
                  <a:pt x="1266786" y="376951"/>
                </a:lnTo>
                <a:lnTo>
                  <a:pt x="1278534" y="364072"/>
                </a:lnTo>
                <a:lnTo>
                  <a:pt x="1291664" y="352575"/>
                </a:lnTo>
                <a:lnTo>
                  <a:pt x="1339286" y="326251"/>
                </a:lnTo>
                <a:lnTo>
                  <a:pt x="1392436" y="316639"/>
                </a:lnTo>
                <a:lnTo>
                  <a:pt x="1615744" y="316639"/>
                </a:lnTo>
                <a:lnTo>
                  <a:pt x="1604220" y="294650"/>
                </a:lnTo>
                <a:lnTo>
                  <a:pt x="1577394" y="264368"/>
                </a:lnTo>
                <a:lnTo>
                  <a:pt x="1543217" y="240620"/>
                </a:lnTo>
                <a:lnTo>
                  <a:pt x="1502003" y="223658"/>
                </a:lnTo>
                <a:lnTo>
                  <a:pt x="1453754" y="213480"/>
                </a:lnTo>
                <a:lnTo>
                  <a:pt x="1398467" y="210087"/>
                </a:lnTo>
                <a:close/>
              </a:path>
              <a:path w="4954905" h="956310">
                <a:moveTo>
                  <a:pt x="1891568" y="19098"/>
                </a:moveTo>
                <a:lnTo>
                  <a:pt x="1759886" y="19098"/>
                </a:lnTo>
                <a:lnTo>
                  <a:pt x="1759886" y="738825"/>
                </a:lnTo>
                <a:lnTo>
                  <a:pt x="1891568" y="738825"/>
                </a:lnTo>
                <a:lnTo>
                  <a:pt x="1891568" y="19098"/>
                </a:lnTo>
                <a:close/>
              </a:path>
              <a:path w="4954905" h="956310">
                <a:moveTo>
                  <a:pt x="2193011" y="410123"/>
                </a:moveTo>
                <a:lnTo>
                  <a:pt x="2138228" y="415400"/>
                </a:lnTo>
                <a:lnTo>
                  <a:pt x="2088470" y="431232"/>
                </a:lnTo>
                <a:lnTo>
                  <a:pt x="2046251" y="456865"/>
                </a:lnTo>
                <a:lnTo>
                  <a:pt x="2014085" y="491545"/>
                </a:lnTo>
                <a:lnTo>
                  <a:pt x="1993729" y="533763"/>
                </a:lnTo>
                <a:lnTo>
                  <a:pt x="1986944" y="582013"/>
                </a:lnTo>
                <a:lnTo>
                  <a:pt x="1990211" y="618892"/>
                </a:lnTo>
                <a:lnTo>
                  <a:pt x="2016347" y="681717"/>
                </a:lnTo>
                <a:lnTo>
                  <a:pt x="2067172" y="728333"/>
                </a:lnTo>
                <a:lnTo>
                  <a:pt x="2134018" y="751956"/>
                </a:lnTo>
                <a:lnTo>
                  <a:pt x="2172907" y="754908"/>
                </a:lnTo>
                <a:lnTo>
                  <a:pt x="2196781" y="753715"/>
                </a:lnTo>
                <a:lnTo>
                  <a:pt x="2240005" y="744165"/>
                </a:lnTo>
                <a:lnTo>
                  <a:pt x="2277511" y="725569"/>
                </a:lnTo>
                <a:lnTo>
                  <a:pt x="2308170" y="700942"/>
                </a:lnTo>
                <a:lnTo>
                  <a:pt x="2320672" y="686555"/>
                </a:lnTo>
                <a:lnTo>
                  <a:pt x="2458385" y="686555"/>
                </a:lnTo>
                <a:lnTo>
                  <a:pt x="2458385" y="652378"/>
                </a:lnTo>
                <a:lnTo>
                  <a:pt x="2204069" y="652378"/>
                </a:lnTo>
                <a:lnTo>
                  <a:pt x="2184656" y="651184"/>
                </a:lnTo>
                <a:lnTo>
                  <a:pt x="2140741" y="633279"/>
                </a:lnTo>
                <a:lnTo>
                  <a:pt x="2120008" y="596903"/>
                </a:lnTo>
                <a:lnTo>
                  <a:pt x="2118626" y="582013"/>
                </a:lnTo>
                <a:lnTo>
                  <a:pt x="2125034" y="548590"/>
                </a:lnTo>
                <a:lnTo>
                  <a:pt x="2144259" y="524717"/>
                </a:lnTo>
                <a:lnTo>
                  <a:pt x="2176300" y="510392"/>
                </a:lnTo>
                <a:lnTo>
                  <a:pt x="2221157" y="505618"/>
                </a:lnTo>
                <a:lnTo>
                  <a:pt x="2458385" y="505618"/>
                </a:lnTo>
                <a:lnTo>
                  <a:pt x="2458385" y="433243"/>
                </a:lnTo>
                <a:lnTo>
                  <a:pt x="2328714" y="433243"/>
                </a:lnTo>
                <a:lnTo>
                  <a:pt x="2299123" y="423128"/>
                </a:lnTo>
                <a:lnTo>
                  <a:pt x="2266643" y="415903"/>
                </a:lnTo>
                <a:lnTo>
                  <a:pt x="2231272" y="411568"/>
                </a:lnTo>
                <a:lnTo>
                  <a:pt x="2193011" y="410123"/>
                </a:lnTo>
                <a:close/>
              </a:path>
              <a:path w="4954905" h="956310">
                <a:moveTo>
                  <a:pt x="2458385" y="686555"/>
                </a:moveTo>
                <a:lnTo>
                  <a:pt x="2328714" y="686555"/>
                </a:lnTo>
                <a:lnTo>
                  <a:pt x="2328714" y="738825"/>
                </a:lnTo>
                <a:lnTo>
                  <a:pt x="2458385" y="738825"/>
                </a:lnTo>
                <a:lnTo>
                  <a:pt x="2458385" y="686555"/>
                </a:lnTo>
                <a:close/>
              </a:path>
              <a:path w="4954905" h="956310">
                <a:moveTo>
                  <a:pt x="2458385" y="505618"/>
                </a:moveTo>
                <a:lnTo>
                  <a:pt x="2221157" y="505618"/>
                </a:lnTo>
                <a:lnTo>
                  <a:pt x="2248989" y="507125"/>
                </a:lnTo>
                <a:lnTo>
                  <a:pt x="2276192" y="511649"/>
                </a:lnTo>
                <a:lnTo>
                  <a:pt x="2302767" y="519188"/>
                </a:lnTo>
                <a:lnTo>
                  <a:pt x="2328714" y="529742"/>
                </a:lnTo>
                <a:lnTo>
                  <a:pt x="2326578" y="553616"/>
                </a:lnTo>
                <a:lnTo>
                  <a:pt x="2309489" y="596840"/>
                </a:lnTo>
                <a:lnTo>
                  <a:pt x="2276443" y="632022"/>
                </a:lnTo>
                <a:lnTo>
                  <a:pt x="2231209" y="650116"/>
                </a:lnTo>
                <a:lnTo>
                  <a:pt x="2204069" y="652378"/>
                </a:lnTo>
                <a:lnTo>
                  <a:pt x="2458385" y="652378"/>
                </a:lnTo>
                <a:lnTo>
                  <a:pt x="2458385" y="505618"/>
                </a:lnTo>
                <a:close/>
              </a:path>
              <a:path w="4954905" h="956310">
                <a:moveTo>
                  <a:pt x="2435418" y="316639"/>
                </a:moveTo>
                <a:lnTo>
                  <a:pt x="2212110" y="316639"/>
                </a:lnTo>
                <a:lnTo>
                  <a:pt x="2237366" y="318273"/>
                </a:lnTo>
                <a:lnTo>
                  <a:pt x="2259857" y="323173"/>
                </a:lnTo>
                <a:lnTo>
                  <a:pt x="2296547" y="342774"/>
                </a:lnTo>
                <a:lnTo>
                  <a:pt x="2320672" y="372931"/>
                </a:lnTo>
                <a:lnTo>
                  <a:pt x="2328714" y="433243"/>
                </a:lnTo>
                <a:lnTo>
                  <a:pt x="2458385" y="433243"/>
                </a:lnTo>
                <a:lnTo>
                  <a:pt x="2458292" y="421997"/>
                </a:lnTo>
                <a:lnTo>
                  <a:pt x="2454553" y="374061"/>
                </a:lnTo>
                <a:lnTo>
                  <a:pt x="2443056" y="331214"/>
                </a:lnTo>
                <a:lnTo>
                  <a:pt x="2435418" y="316639"/>
                </a:lnTo>
                <a:close/>
              </a:path>
              <a:path w="4954905" h="956310">
                <a:moveTo>
                  <a:pt x="2218141" y="210087"/>
                </a:moveTo>
                <a:lnTo>
                  <a:pt x="2154311" y="216621"/>
                </a:lnTo>
                <a:lnTo>
                  <a:pt x="2095506" y="236223"/>
                </a:lnTo>
                <a:lnTo>
                  <a:pt x="2043990" y="267887"/>
                </a:lnTo>
                <a:lnTo>
                  <a:pt x="2002022" y="310608"/>
                </a:lnTo>
                <a:lnTo>
                  <a:pt x="2086460" y="376951"/>
                </a:lnTo>
                <a:lnTo>
                  <a:pt x="2098208" y="364072"/>
                </a:lnTo>
                <a:lnTo>
                  <a:pt x="2111338" y="352575"/>
                </a:lnTo>
                <a:lnTo>
                  <a:pt x="2158960" y="326251"/>
                </a:lnTo>
                <a:lnTo>
                  <a:pt x="2212110" y="316639"/>
                </a:lnTo>
                <a:lnTo>
                  <a:pt x="2435418" y="316639"/>
                </a:lnTo>
                <a:lnTo>
                  <a:pt x="2423894" y="294650"/>
                </a:lnTo>
                <a:lnTo>
                  <a:pt x="2397068" y="264368"/>
                </a:lnTo>
                <a:lnTo>
                  <a:pt x="2362891" y="240620"/>
                </a:lnTo>
                <a:lnTo>
                  <a:pt x="2321677" y="223658"/>
                </a:lnTo>
                <a:lnTo>
                  <a:pt x="2273428" y="213480"/>
                </a:lnTo>
                <a:lnTo>
                  <a:pt x="2218141" y="210087"/>
                </a:lnTo>
                <a:close/>
              </a:path>
              <a:path w="4954905" h="956310">
                <a:moveTo>
                  <a:pt x="3042920" y="677508"/>
                </a:moveTo>
                <a:lnTo>
                  <a:pt x="2711242" y="677508"/>
                </a:lnTo>
                <a:lnTo>
                  <a:pt x="2722550" y="693402"/>
                </a:lnTo>
                <a:lnTo>
                  <a:pt x="2752706" y="721046"/>
                </a:lnTo>
                <a:lnTo>
                  <a:pt x="2792852" y="742469"/>
                </a:lnTo>
                <a:lnTo>
                  <a:pt x="2839594" y="753526"/>
                </a:lnTo>
                <a:lnTo>
                  <a:pt x="2865038" y="754908"/>
                </a:lnTo>
                <a:lnTo>
                  <a:pt x="2898901" y="752772"/>
                </a:lnTo>
                <a:lnTo>
                  <a:pt x="2961726" y="735684"/>
                </a:lnTo>
                <a:lnTo>
                  <a:pt x="3017766" y="701507"/>
                </a:lnTo>
                <a:lnTo>
                  <a:pt x="3042920" y="677508"/>
                </a:lnTo>
                <a:close/>
              </a:path>
              <a:path w="4954905" h="956310">
                <a:moveTo>
                  <a:pt x="2711242" y="19098"/>
                </a:moveTo>
                <a:lnTo>
                  <a:pt x="2579560" y="19098"/>
                </a:lnTo>
                <a:lnTo>
                  <a:pt x="2579560" y="738825"/>
                </a:lnTo>
                <a:lnTo>
                  <a:pt x="2703200" y="738825"/>
                </a:lnTo>
                <a:lnTo>
                  <a:pt x="2703200" y="677508"/>
                </a:lnTo>
                <a:lnTo>
                  <a:pt x="3042920" y="677508"/>
                </a:lnTo>
                <a:lnTo>
                  <a:pt x="3062498" y="653257"/>
                </a:lnTo>
                <a:lnTo>
                  <a:pt x="3074649" y="633279"/>
                </a:lnTo>
                <a:lnTo>
                  <a:pt x="2841918" y="633279"/>
                </a:lnTo>
                <a:lnTo>
                  <a:pt x="2824076" y="632085"/>
                </a:lnTo>
                <a:lnTo>
                  <a:pt x="2773564" y="614180"/>
                </a:lnTo>
                <a:lnTo>
                  <a:pt x="2732665" y="577050"/>
                </a:lnTo>
                <a:lnTo>
                  <a:pt x="2713943" y="543187"/>
                </a:lnTo>
                <a:lnTo>
                  <a:pt x="2704394" y="503984"/>
                </a:lnTo>
                <a:lnTo>
                  <a:pt x="2703200" y="482498"/>
                </a:lnTo>
                <a:lnTo>
                  <a:pt x="2704394" y="461012"/>
                </a:lnTo>
                <a:lnTo>
                  <a:pt x="2713943" y="421809"/>
                </a:lnTo>
                <a:lnTo>
                  <a:pt x="2732665" y="388009"/>
                </a:lnTo>
                <a:lnTo>
                  <a:pt x="2773564" y="351821"/>
                </a:lnTo>
                <a:lnTo>
                  <a:pt x="2824076" y="333916"/>
                </a:lnTo>
                <a:lnTo>
                  <a:pt x="2841918" y="332722"/>
                </a:lnTo>
                <a:lnTo>
                  <a:pt x="3074720" y="332722"/>
                </a:lnTo>
                <a:lnTo>
                  <a:pt x="3062498" y="312367"/>
                </a:lnTo>
                <a:lnTo>
                  <a:pt x="3043318" y="288493"/>
                </a:lnTo>
                <a:lnTo>
                  <a:pt x="2703200" y="288493"/>
                </a:lnTo>
                <a:lnTo>
                  <a:pt x="2711242" y="216118"/>
                </a:lnTo>
                <a:lnTo>
                  <a:pt x="2711242" y="19098"/>
                </a:lnTo>
                <a:close/>
              </a:path>
              <a:path w="4954905" h="956310">
                <a:moveTo>
                  <a:pt x="3074720" y="332722"/>
                </a:moveTo>
                <a:lnTo>
                  <a:pt x="2841918" y="332722"/>
                </a:lnTo>
                <a:lnTo>
                  <a:pt x="2860201" y="333916"/>
                </a:lnTo>
                <a:lnTo>
                  <a:pt x="2877854" y="337497"/>
                </a:lnTo>
                <a:lnTo>
                  <a:pt x="2926544" y="361873"/>
                </a:lnTo>
                <a:lnTo>
                  <a:pt x="2962543" y="404092"/>
                </a:lnTo>
                <a:lnTo>
                  <a:pt x="2976867" y="440782"/>
                </a:lnTo>
                <a:lnTo>
                  <a:pt x="2981642" y="482498"/>
                </a:lnTo>
                <a:lnTo>
                  <a:pt x="2980448" y="503984"/>
                </a:lnTo>
                <a:lnTo>
                  <a:pt x="2970899" y="543187"/>
                </a:lnTo>
                <a:lnTo>
                  <a:pt x="2952177" y="577050"/>
                </a:lnTo>
                <a:lnTo>
                  <a:pt x="2911277" y="614180"/>
                </a:lnTo>
                <a:lnTo>
                  <a:pt x="2860201" y="632085"/>
                </a:lnTo>
                <a:lnTo>
                  <a:pt x="2841918" y="633279"/>
                </a:lnTo>
                <a:lnTo>
                  <a:pt x="3074649" y="633279"/>
                </a:lnTo>
                <a:lnTo>
                  <a:pt x="3094225" y="592002"/>
                </a:lnTo>
                <a:lnTo>
                  <a:pt x="3110308" y="521135"/>
                </a:lnTo>
                <a:lnTo>
                  <a:pt x="3112319" y="482498"/>
                </a:lnTo>
                <a:lnTo>
                  <a:pt x="3110308" y="444300"/>
                </a:lnTo>
                <a:lnTo>
                  <a:pt x="3104277" y="408113"/>
                </a:lnTo>
                <a:lnTo>
                  <a:pt x="3094225" y="373936"/>
                </a:lnTo>
                <a:lnTo>
                  <a:pt x="3080152" y="341769"/>
                </a:lnTo>
                <a:lnTo>
                  <a:pt x="3074720" y="332722"/>
                </a:lnTo>
                <a:close/>
              </a:path>
              <a:path w="4954905" h="956310">
                <a:moveTo>
                  <a:pt x="2865038" y="210087"/>
                </a:moveTo>
                <a:lnTo>
                  <a:pt x="2815783" y="215867"/>
                </a:lnTo>
                <a:lnTo>
                  <a:pt x="2772559" y="233207"/>
                </a:lnTo>
                <a:lnTo>
                  <a:pt x="2737126" y="258086"/>
                </a:lnTo>
                <a:lnTo>
                  <a:pt x="2711242" y="288493"/>
                </a:lnTo>
                <a:lnTo>
                  <a:pt x="3043318" y="288493"/>
                </a:lnTo>
                <a:lnTo>
                  <a:pt x="2990688" y="245269"/>
                </a:lnTo>
                <a:lnTo>
                  <a:pt x="2931130" y="218883"/>
                </a:lnTo>
                <a:lnTo>
                  <a:pt x="2865038" y="210087"/>
                </a:lnTo>
                <a:close/>
              </a:path>
              <a:path w="4954905" h="956310">
                <a:moveTo>
                  <a:pt x="3283179" y="0"/>
                </a:moveTo>
                <a:lnTo>
                  <a:pt x="3236061" y="14135"/>
                </a:lnTo>
                <a:lnTo>
                  <a:pt x="3204020" y="52019"/>
                </a:lnTo>
                <a:lnTo>
                  <a:pt x="3197737" y="84437"/>
                </a:lnTo>
                <a:lnTo>
                  <a:pt x="3199308" y="101399"/>
                </a:lnTo>
                <a:lnTo>
                  <a:pt x="3222867" y="144749"/>
                </a:lnTo>
                <a:lnTo>
                  <a:pt x="3266217" y="168308"/>
                </a:lnTo>
                <a:lnTo>
                  <a:pt x="3283179" y="169879"/>
                </a:lnTo>
                <a:lnTo>
                  <a:pt x="3300080" y="168308"/>
                </a:lnTo>
                <a:lnTo>
                  <a:pt x="3342487" y="144749"/>
                </a:lnTo>
                <a:lnTo>
                  <a:pt x="3366046" y="101399"/>
                </a:lnTo>
                <a:lnTo>
                  <a:pt x="3367617" y="84437"/>
                </a:lnTo>
                <a:lnTo>
                  <a:pt x="3366046" y="67537"/>
                </a:lnTo>
                <a:lnTo>
                  <a:pt x="3342487" y="25130"/>
                </a:lnTo>
                <a:lnTo>
                  <a:pt x="3300080" y="1570"/>
                </a:lnTo>
                <a:lnTo>
                  <a:pt x="3283179" y="0"/>
                </a:lnTo>
                <a:close/>
              </a:path>
              <a:path w="4954905" h="956310">
                <a:moveTo>
                  <a:pt x="3348518" y="226171"/>
                </a:moveTo>
                <a:lnTo>
                  <a:pt x="3216836" y="226171"/>
                </a:lnTo>
                <a:lnTo>
                  <a:pt x="3216836" y="738825"/>
                </a:lnTo>
                <a:lnTo>
                  <a:pt x="3348518" y="738825"/>
                </a:lnTo>
                <a:lnTo>
                  <a:pt x="3348518" y="226171"/>
                </a:lnTo>
                <a:close/>
              </a:path>
              <a:path w="4954905" h="956310">
                <a:moveTo>
                  <a:pt x="3618282" y="19098"/>
                </a:moveTo>
                <a:lnTo>
                  <a:pt x="3486600" y="19098"/>
                </a:lnTo>
                <a:lnTo>
                  <a:pt x="3486600" y="738825"/>
                </a:lnTo>
                <a:lnTo>
                  <a:pt x="3618282" y="738825"/>
                </a:lnTo>
                <a:lnTo>
                  <a:pt x="3618282" y="19098"/>
                </a:lnTo>
                <a:close/>
              </a:path>
              <a:path w="4954905" h="956310">
                <a:moveTo>
                  <a:pt x="3822103" y="0"/>
                </a:moveTo>
                <a:lnTo>
                  <a:pt x="3774984" y="14135"/>
                </a:lnTo>
                <a:lnTo>
                  <a:pt x="3742943" y="52019"/>
                </a:lnTo>
                <a:lnTo>
                  <a:pt x="3736661" y="84437"/>
                </a:lnTo>
                <a:lnTo>
                  <a:pt x="3738231" y="101399"/>
                </a:lnTo>
                <a:lnTo>
                  <a:pt x="3761791" y="144749"/>
                </a:lnTo>
                <a:lnTo>
                  <a:pt x="3805140" y="168308"/>
                </a:lnTo>
                <a:lnTo>
                  <a:pt x="3822103" y="169879"/>
                </a:lnTo>
                <a:lnTo>
                  <a:pt x="3839003" y="168308"/>
                </a:lnTo>
                <a:lnTo>
                  <a:pt x="3881410" y="144749"/>
                </a:lnTo>
                <a:lnTo>
                  <a:pt x="3904970" y="101399"/>
                </a:lnTo>
                <a:lnTo>
                  <a:pt x="3906540" y="84437"/>
                </a:lnTo>
                <a:lnTo>
                  <a:pt x="3904970" y="67537"/>
                </a:lnTo>
                <a:lnTo>
                  <a:pt x="3881410" y="25130"/>
                </a:lnTo>
                <a:lnTo>
                  <a:pt x="3839003" y="1570"/>
                </a:lnTo>
                <a:lnTo>
                  <a:pt x="3822103" y="0"/>
                </a:lnTo>
                <a:close/>
              </a:path>
              <a:path w="4954905" h="956310">
                <a:moveTo>
                  <a:pt x="3887441" y="226171"/>
                </a:moveTo>
                <a:lnTo>
                  <a:pt x="3755759" y="226171"/>
                </a:lnTo>
                <a:lnTo>
                  <a:pt x="3755759" y="738825"/>
                </a:lnTo>
                <a:lnTo>
                  <a:pt x="3887441" y="738825"/>
                </a:lnTo>
                <a:lnTo>
                  <a:pt x="3887441" y="226171"/>
                </a:lnTo>
                <a:close/>
              </a:path>
              <a:path w="4954905" h="956310">
                <a:moveTo>
                  <a:pt x="4205573" y="338754"/>
                </a:moveTo>
                <a:lnTo>
                  <a:pt x="4073891" y="338754"/>
                </a:lnTo>
                <a:lnTo>
                  <a:pt x="4073891" y="574977"/>
                </a:lnTo>
                <a:lnTo>
                  <a:pt x="4076844" y="614305"/>
                </a:lnTo>
                <a:lnTo>
                  <a:pt x="4100466" y="678639"/>
                </a:lnTo>
                <a:lnTo>
                  <a:pt x="4131942" y="713192"/>
                </a:lnTo>
                <a:lnTo>
                  <a:pt x="4173406" y="735810"/>
                </a:lnTo>
                <a:lnTo>
                  <a:pt x="4225049" y="746176"/>
                </a:lnTo>
                <a:lnTo>
                  <a:pt x="4243771" y="746867"/>
                </a:lnTo>
                <a:lnTo>
                  <a:pt x="4267582" y="745799"/>
                </a:lnTo>
                <a:lnTo>
                  <a:pt x="4290764" y="742595"/>
                </a:lnTo>
                <a:lnTo>
                  <a:pt x="4313318" y="737255"/>
                </a:lnTo>
                <a:lnTo>
                  <a:pt x="4335244" y="729778"/>
                </a:lnTo>
                <a:lnTo>
                  <a:pt x="4335244" y="623227"/>
                </a:lnTo>
                <a:lnTo>
                  <a:pt x="4270911" y="623227"/>
                </a:lnTo>
                <a:lnTo>
                  <a:pt x="4255079" y="622221"/>
                </a:lnTo>
                <a:lnTo>
                  <a:pt x="4215185" y="597217"/>
                </a:lnTo>
                <a:lnTo>
                  <a:pt x="4205573" y="550852"/>
                </a:lnTo>
                <a:lnTo>
                  <a:pt x="4205573" y="338754"/>
                </a:lnTo>
                <a:close/>
              </a:path>
              <a:path w="4954905" h="956310">
                <a:moveTo>
                  <a:pt x="4335244" y="601112"/>
                </a:moveTo>
                <a:lnTo>
                  <a:pt x="4295602" y="620399"/>
                </a:lnTo>
                <a:lnTo>
                  <a:pt x="4270911" y="623227"/>
                </a:lnTo>
                <a:lnTo>
                  <a:pt x="4335244" y="623227"/>
                </a:lnTo>
                <a:lnTo>
                  <a:pt x="4335244" y="601112"/>
                </a:lnTo>
                <a:close/>
              </a:path>
              <a:path w="4954905" h="956310">
                <a:moveTo>
                  <a:pt x="4331224" y="226171"/>
                </a:moveTo>
                <a:lnTo>
                  <a:pt x="3984428" y="226171"/>
                </a:lnTo>
                <a:lnTo>
                  <a:pt x="3984428" y="338754"/>
                </a:lnTo>
                <a:lnTo>
                  <a:pt x="4331224" y="338754"/>
                </a:lnTo>
                <a:lnTo>
                  <a:pt x="4331224" y="226171"/>
                </a:lnTo>
                <a:close/>
              </a:path>
              <a:path w="4954905" h="956310">
                <a:moveTo>
                  <a:pt x="4205573" y="81421"/>
                </a:moveTo>
                <a:lnTo>
                  <a:pt x="4073891" y="81421"/>
                </a:lnTo>
                <a:lnTo>
                  <a:pt x="4073891" y="226171"/>
                </a:lnTo>
                <a:lnTo>
                  <a:pt x="4205573" y="226171"/>
                </a:lnTo>
                <a:lnTo>
                  <a:pt x="4205573" y="81421"/>
                </a:lnTo>
                <a:close/>
              </a:path>
              <a:path w="4954905" h="956310">
                <a:moveTo>
                  <a:pt x="4539152" y="226171"/>
                </a:moveTo>
                <a:lnTo>
                  <a:pt x="4389376" y="226171"/>
                </a:lnTo>
                <a:lnTo>
                  <a:pt x="4605495" y="714700"/>
                </a:lnTo>
                <a:lnTo>
                  <a:pt x="4495928" y="955949"/>
                </a:lnTo>
                <a:lnTo>
                  <a:pt x="4637662" y="955949"/>
                </a:lnTo>
                <a:lnTo>
                  <a:pt x="4816044" y="544821"/>
                </a:lnTo>
                <a:lnTo>
                  <a:pt x="4671839" y="544821"/>
                </a:lnTo>
                <a:lnTo>
                  <a:pt x="4539152" y="226171"/>
                </a:lnTo>
                <a:close/>
              </a:path>
              <a:path w="4954905" h="956310">
                <a:moveTo>
                  <a:pt x="4954302" y="226171"/>
                </a:moveTo>
                <a:lnTo>
                  <a:pt x="4807542" y="226171"/>
                </a:lnTo>
                <a:lnTo>
                  <a:pt x="4679880" y="544821"/>
                </a:lnTo>
                <a:lnTo>
                  <a:pt x="4816044" y="544821"/>
                </a:lnTo>
                <a:lnTo>
                  <a:pt x="4954302" y="226171"/>
                </a:lnTo>
                <a:close/>
              </a:path>
            </a:pathLst>
          </a:custGeom>
          <a:solidFill>
            <a:srgbClr val="008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8728" y="10122506"/>
            <a:ext cx="5765165" cy="6350"/>
          </a:xfrm>
          <a:custGeom>
            <a:avLst/>
            <a:gdLst/>
            <a:ahLst/>
            <a:cxnLst/>
            <a:rect l="l" t="t" r="r" b="b"/>
            <a:pathLst>
              <a:path w="5765165" h="6350">
                <a:moveTo>
                  <a:pt x="0" y="5801"/>
                </a:moveTo>
                <a:lnTo>
                  <a:pt x="5764784" y="5801"/>
                </a:lnTo>
                <a:lnTo>
                  <a:pt x="5764784" y="0"/>
                </a:lnTo>
                <a:lnTo>
                  <a:pt x="0" y="0"/>
                </a:lnTo>
                <a:lnTo>
                  <a:pt x="0" y="580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09696" y="10122506"/>
            <a:ext cx="5094605" cy="6350"/>
          </a:xfrm>
          <a:custGeom>
            <a:avLst/>
            <a:gdLst/>
            <a:ahLst/>
            <a:cxnLst/>
            <a:rect l="l" t="t" r="r" b="b"/>
            <a:pathLst>
              <a:path w="5094605" h="6350">
                <a:moveTo>
                  <a:pt x="0" y="5801"/>
                </a:moveTo>
                <a:lnTo>
                  <a:pt x="5094404" y="5801"/>
                </a:lnTo>
                <a:lnTo>
                  <a:pt x="5094404" y="0"/>
                </a:lnTo>
                <a:lnTo>
                  <a:pt x="0" y="0"/>
                </a:lnTo>
                <a:lnTo>
                  <a:pt x="0" y="580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60902" y="10496045"/>
            <a:ext cx="768985" cy="6350"/>
          </a:xfrm>
          <a:custGeom>
            <a:avLst/>
            <a:gdLst/>
            <a:ahLst/>
            <a:cxnLst/>
            <a:rect l="l" t="t" r="r" b="b"/>
            <a:pathLst>
              <a:path w="768984" h="6350">
                <a:moveTo>
                  <a:pt x="768660" y="0"/>
                </a:moveTo>
                <a:lnTo>
                  <a:pt x="0" y="0"/>
                </a:lnTo>
                <a:lnTo>
                  <a:pt x="0" y="5801"/>
                </a:lnTo>
                <a:lnTo>
                  <a:pt x="768660" y="5801"/>
                </a:lnTo>
                <a:lnTo>
                  <a:pt x="76866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73591" y="10559029"/>
            <a:ext cx="201930" cy="6350"/>
          </a:xfrm>
          <a:custGeom>
            <a:avLst/>
            <a:gdLst/>
            <a:ahLst/>
            <a:cxnLst/>
            <a:rect l="l" t="t" r="r" b="b"/>
            <a:pathLst>
              <a:path w="201930" h="6350">
                <a:moveTo>
                  <a:pt x="201737" y="0"/>
                </a:moveTo>
                <a:lnTo>
                  <a:pt x="0" y="0"/>
                </a:lnTo>
                <a:lnTo>
                  <a:pt x="0" y="5801"/>
                </a:lnTo>
                <a:lnTo>
                  <a:pt x="201737" y="5801"/>
                </a:lnTo>
                <a:lnTo>
                  <a:pt x="201737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2267" y="10280543"/>
            <a:ext cx="445770" cy="6350"/>
          </a:xfrm>
          <a:custGeom>
            <a:avLst/>
            <a:gdLst/>
            <a:ahLst/>
            <a:cxnLst/>
            <a:rect l="l" t="t" r="r" b="b"/>
            <a:pathLst>
              <a:path w="445769" h="6350">
                <a:moveTo>
                  <a:pt x="445388" y="0"/>
                </a:moveTo>
                <a:lnTo>
                  <a:pt x="0" y="0"/>
                </a:lnTo>
                <a:lnTo>
                  <a:pt x="0" y="5801"/>
                </a:lnTo>
                <a:lnTo>
                  <a:pt x="445388" y="5801"/>
                </a:lnTo>
                <a:lnTo>
                  <a:pt x="445388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06153" y="10319532"/>
            <a:ext cx="1002665" cy="6350"/>
          </a:xfrm>
          <a:custGeom>
            <a:avLst/>
            <a:gdLst/>
            <a:ahLst/>
            <a:cxnLst/>
            <a:rect l="l" t="t" r="r" b="b"/>
            <a:pathLst>
              <a:path w="1002665" h="6350">
                <a:moveTo>
                  <a:pt x="1002377" y="0"/>
                </a:moveTo>
                <a:lnTo>
                  <a:pt x="0" y="0"/>
                </a:lnTo>
                <a:lnTo>
                  <a:pt x="0" y="5801"/>
                </a:lnTo>
                <a:lnTo>
                  <a:pt x="1002377" y="5801"/>
                </a:lnTo>
                <a:lnTo>
                  <a:pt x="1002377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5151" y="10319532"/>
            <a:ext cx="147320" cy="6350"/>
          </a:xfrm>
          <a:custGeom>
            <a:avLst/>
            <a:gdLst/>
            <a:ahLst/>
            <a:cxnLst/>
            <a:rect l="l" t="t" r="r" b="b"/>
            <a:pathLst>
              <a:path w="147320" h="6350">
                <a:moveTo>
                  <a:pt x="146969" y="0"/>
                </a:moveTo>
                <a:lnTo>
                  <a:pt x="0" y="0"/>
                </a:lnTo>
                <a:lnTo>
                  <a:pt x="0" y="5801"/>
                </a:lnTo>
                <a:lnTo>
                  <a:pt x="146969" y="5801"/>
                </a:lnTo>
                <a:lnTo>
                  <a:pt x="14696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39774" y="10417536"/>
            <a:ext cx="2174240" cy="6350"/>
          </a:xfrm>
          <a:custGeom>
            <a:avLst/>
            <a:gdLst/>
            <a:ahLst/>
            <a:cxnLst/>
            <a:rect l="l" t="t" r="r" b="b"/>
            <a:pathLst>
              <a:path w="2174240" h="6350">
                <a:moveTo>
                  <a:pt x="2173934" y="0"/>
                </a:moveTo>
                <a:lnTo>
                  <a:pt x="0" y="0"/>
                </a:lnTo>
                <a:lnTo>
                  <a:pt x="0" y="5801"/>
                </a:lnTo>
                <a:lnTo>
                  <a:pt x="2173934" y="5801"/>
                </a:lnTo>
                <a:lnTo>
                  <a:pt x="217393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75399" y="2523483"/>
            <a:ext cx="4746625" cy="6564630"/>
          </a:xfrm>
          <a:custGeom>
            <a:avLst/>
            <a:gdLst/>
            <a:ahLst/>
            <a:cxnLst/>
            <a:rect l="l" t="t" r="r" b="b"/>
            <a:pathLst>
              <a:path w="4746625" h="6564630">
                <a:moveTo>
                  <a:pt x="4613703" y="0"/>
                </a:moveTo>
                <a:lnTo>
                  <a:pt x="132465" y="0"/>
                </a:lnTo>
                <a:lnTo>
                  <a:pt x="90644" y="6765"/>
                </a:lnTo>
                <a:lnTo>
                  <a:pt x="54287" y="25594"/>
                </a:lnTo>
                <a:lnTo>
                  <a:pt x="25594" y="54287"/>
                </a:lnTo>
                <a:lnTo>
                  <a:pt x="6765" y="90644"/>
                </a:lnTo>
                <a:lnTo>
                  <a:pt x="0" y="132465"/>
                </a:lnTo>
                <a:lnTo>
                  <a:pt x="3" y="6431595"/>
                </a:lnTo>
                <a:lnTo>
                  <a:pt x="6765" y="6473393"/>
                </a:lnTo>
                <a:lnTo>
                  <a:pt x="25594" y="6509750"/>
                </a:lnTo>
                <a:lnTo>
                  <a:pt x="54287" y="6538443"/>
                </a:lnTo>
                <a:lnTo>
                  <a:pt x="90644" y="6557272"/>
                </a:lnTo>
                <a:lnTo>
                  <a:pt x="132465" y="6564037"/>
                </a:lnTo>
                <a:lnTo>
                  <a:pt x="4613703" y="6564037"/>
                </a:lnTo>
                <a:lnTo>
                  <a:pt x="4649412" y="6558259"/>
                </a:lnTo>
                <a:lnTo>
                  <a:pt x="132465" y="6558259"/>
                </a:lnTo>
                <a:lnTo>
                  <a:pt x="83204" y="6548291"/>
                </a:lnTo>
                <a:lnTo>
                  <a:pt x="42938" y="6521122"/>
                </a:lnTo>
                <a:lnTo>
                  <a:pt x="15769" y="6480856"/>
                </a:lnTo>
                <a:lnTo>
                  <a:pt x="5801" y="6431595"/>
                </a:lnTo>
                <a:lnTo>
                  <a:pt x="5806" y="132465"/>
                </a:lnTo>
                <a:lnTo>
                  <a:pt x="15778" y="83214"/>
                </a:lnTo>
                <a:lnTo>
                  <a:pt x="42959" y="42947"/>
                </a:lnTo>
                <a:lnTo>
                  <a:pt x="83204" y="15792"/>
                </a:lnTo>
                <a:lnTo>
                  <a:pt x="132465" y="5824"/>
                </a:lnTo>
                <a:lnTo>
                  <a:pt x="4649558" y="5801"/>
                </a:lnTo>
                <a:lnTo>
                  <a:pt x="4613703" y="0"/>
                </a:lnTo>
                <a:close/>
              </a:path>
              <a:path w="4746625" h="6564630">
                <a:moveTo>
                  <a:pt x="4649558" y="5801"/>
                </a:moveTo>
                <a:lnTo>
                  <a:pt x="4613703" y="5801"/>
                </a:lnTo>
                <a:lnTo>
                  <a:pt x="4662950" y="15773"/>
                </a:lnTo>
                <a:lnTo>
                  <a:pt x="4703219" y="42961"/>
                </a:lnTo>
                <a:lnTo>
                  <a:pt x="4730378" y="83227"/>
                </a:lnTo>
                <a:lnTo>
                  <a:pt x="4740343" y="132465"/>
                </a:lnTo>
                <a:lnTo>
                  <a:pt x="4740343" y="6431595"/>
                </a:lnTo>
                <a:lnTo>
                  <a:pt x="4730376" y="6480856"/>
                </a:lnTo>
                <a:lnTo>
                  <a:pt x="4703209" y="6521122"/>
                </a:lnTo>
                <a:lnTo>
                  <a:pt x="4662950" y="6548291"/>
                </a:lnTo>
                <a:lnTo>
                  <a:pt x="4613703" y="6558259"/>
                </a:lnTo>
                <a:lnTo>
                  <a:pt x="4649412" y="6558259"/>
                </a:lnTo>
                <a:lnTo>
                  <a:pt x="4691863" y="6538443"/>
                </a:lnTo>
                <a:lnTo>
                  <a:pt x="4720552" y="6509750"/>
                </a:lnTo>
                <a:lnTo>
                  <a:pt x="4739380" y="6473393"/>
                </a:lnTo>
                <a:lnTo>
                  <a:pt x="4746141" y="6431595"/>
                </a:lnTo>
                <a:lnTo>
                  <a:pt x="4746145" y="132465"/>
                </a:lnTo>
                <a:lnTo>
                  <a:pt x="4739380" y="90644"/>
                </a:lnTo>
                <a:lnTo>
                  <a:pt x="4720552" y="54287"/>
                </a:lnTo>
                <a:lnTo>
                  <a:pt x="4691863" y="25594"/>
                </a:lnTo>
                <a:lnTo>
                  <a:pt x="4655513" y="6765"/>
                </a:lnTo>
                <a:lnTo>
                  <a:pt x="4649558" y="580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95002" y="2523483"/>
            <a:ext cx="4746625" cy="6564630"/>
          </a:xfrm>
          <a:custGeom>
            <a:avLst/>
            <a:gdLst/>
            <a:ahLst/>
            <a:cxnLst/>
            <a:rect l="l" t="t" r="r" b="b"/>
            <a:pathLst>
              <a:path w="4746625" h="6564630">
                <a:moveTo>
                  <a:pt x="4613656" y="0"/>
                </a:moveTo>
                <a:lnTo>
                  <a:pt x="132442" y="0"/>
                </a:lnTo>
                <a:lnTo>
                  <a:pt x="90632" y="6765"/>
                </a:lnTo>
                <a:lnTo>
                  <a:pt x="54282" y="25594"/>
                </a:lnTo>
                <a:lnTo>
                  <a:pt x="25592" y="54287"/>
                </a:lnTo>
                <a:lnTo>
                  <a:pt x="6765" y="90644"/>
                </a:lnTo>
                <a:lnTo>
                  <a:pt x="0" y="132465"/>
                </a:lnTo>
                <a:lnTo>
                  <a:pt x="3" y="6431595"/>
                </a:lnTo>
                <a:lnTo>
                  <a:pt x="6762" y="6473393"/>
                </a:lnTo>
                <a:lnTo>
                  <a:pt x="25586" y="6509750"/>
                </a:lnTo>
                <a:lnTo>
                  <a:pt x="54272" y="6538443"/>
                </a:lnTo>
                <a:lnTo>
                  <a:pt x="90623" y="6557272"/>
                </a:lnTo>
                <a:lnTo>
                  <a:pt x="132442" y="6564037"/>
                </a:lnTo>
                <a:lnTo>
                  <a:pt x="4613656" y="6564037"/>
                </a:lnTo>
                <a:lnTo>
                  <a:pt x="4649384" y="6558259"/>
                </a:lnTo>
                <a:lnTo>
                  <a:pt x="132442" y="6558259"/>
                </a:lnTo>
                <a:lnTo>
                  <a:pt x="83195" y="6548291"/>
                </a:lnTo>
                <a:lnTo>
                  <a:pt x="42935" y="6521122"/>
                </a:lnTo>
                <a:lnTo>
                  <a:pt x="15769" y="6480856"/>
                </a:lnTo>
                <a:lnTo>
                  <a:pt x="5801" y="6431595"/>
                </a:lnTo>
                <a:lnTo>
                  <a:pt x="5806" y="132465"/>
                </a:lnTo>
                <a:lnTo>
                  <a:pt x="15778" y="83214"/>
                </a:lnTo>
                <a:lnTo>
                  <a:pt x="42957" y="42947"/>
                </a:lnTo>
                <a:lnTo>
                  <a:pt x="83195" y="15792"/>
                </a:lnTo>
                <a:lnTo>
                  <a:pt x="132442" y="5824"/>
                </a:lnTo>
                <a:lnTo>
                  <a:pt x="4649528" y="5801"/>
                </a:lnTo>
                <a:lnTo>
                  <a:pt x="4613656" y="0"/>
                </a:lnTo>
                <a:close/>
              </a:path>
              <a:path w="4746625" h="6564630">
                <a:moveTo>
                  <a:pt x="4649528" y="5801"/>
                </a:moveTo>
                <a:lnTo>
                  <a:pt x="4613656" y="5801"/>
                </a:lnTo>
                <a:lnTo>
                  <a:pt x="4662917" y="15773"/>
                </a:lnTo>
                <a:lnTo>
                  <a:pt x="4703193" y="42961"/>
                </a:lnTo>
                <a:lnTo>
                  <a:pt x="4730354" y="83227"/>
                </a:lnTo>
                <a:lnTo>
                  <a:pt x="4740320" y="132465"/>
                </a:lnTo>
                <a:lnTo>
                  <a:pt x="4740320" y="6431595"/>
                </a:lnTo>
                <a:lnTo>
                  <a:pt x="4730352" y="6480856"/>
                </a:lnTo>
                <a:lnTo>
                  <a:pt x="4703183" y="6521122"/>
                </a:lnTo>
                <a:lnTo>
                  <a:pt x="4662917" y="6548291"/>
                </a:lnTo>
                <a:lnTo>
                  <a:pt x="4613656" y="6558259"/>
                </a:lnTo>
                <a:lnTo>
                  <a:pt x="4649384" y="6558259"/>
                </a:lnTo>
                <a:lnTo>
                  <a:pt x="4691851" y="6538443"/>
                </a:lnTo>
                <a:lnTo>
                  <a:pt x="4720544" y="6509750"/>
                </a:lnTo>
                <a:lnTo>
                  <a:pt x="4739367" y="6473393"/>
                </a:lnTo>
                <a:lnTo>
                  <a:pt x="4746118" y="6431595"/>
                </a:lnTo>
                <a:lnTo>
                  <a:pt x="4746122" y="132465"/>
                </a:lnTo>
                <a:lnTo>
                  <a:pt x="4739359" y="90644"/>
                </a:lnTo>
                <a:lnTo>
                  <a:pt x="4720534" y="54287"/>
                </a:lnTo>
                <a:lnTo>
                  <a:pt x="4691844" y="25594"/>
                </a:lnTo>
                <a:lnTo>
                  <a:pt x="4655486" y="6765"/>
                </a:lnTo>
                <a:lnTo>
                  <a:pt x="4649528" y="580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00422" y="5854490"/>
            <a:ext cx="156210" cy="4274185"/>
          </a:xfrm>
          <a:custGeom>
            <a:avLst/>
            <a:gdLst/>
            <a:ahLst/>
            <a:cxnLst/>
            <a:rect l="l" t="t" r="r" b="b"/>
            <a:pathLst>
              <a:path w="156209" h="4274184">
                <a:moveTo>
                  <a:pt x="156183" y="0"/>
                </a:moveTo>
                <a:lnTo>
                  <a:pt x="0" y="0"/>
                </a:lnTo>
                <a:lnTo>
                  <a:pt x="0" y="4273814"/>
                </a:lnTo>
                <a:lnTo>
                  <a:pt x="156183" y="4273814"/>
                </a:lnTo>
                <a:lnTo>
                  <a:pt x="15618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17887" y="6397118"/>
            <a:ext cx="156210" cy="3731260"/>
          </a:xfrm>
          <a:custGeom>
            <a:avLst/>
            <a:gdLst/>
            <a:ahLst/>
            <a:cxnLst/>
            <a:rect l="l" t="t" r="r" b="b"/>
            <a:pathLst>
              <a:path w="156209" h="3731259">
                <a:moveTo>
                  <a:pt x="156182" y="0"/>
                </a:moveTo>
                <a:lnTo>
                  <a:pt x="0" y="0"/>
                </a:lnTo>
                <a:lnTo>
                  <a:pt x="0" y="3731190"/>
                </a:lnTo>
                <a:lnTo>
                  <a:pt x="156182" y="3731190"/>
                </a:lnTo>
                <a:lnTo>
                  <a:pt x="15618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9758" y="6939743"/>
            <a:ext cx="156210" cy="3188970"/>
          </a:xfrm>
          <a:custGeom>
            <a:avLst/>
            <a:gdLst/>
            <a:ahLst/>
            <a:cxnLst/>
            <a:rect l="l" t="t" r="r" b="b"/>
            <a:pathLst>
              <a:path w="156209" h="3188970">
                <a:moveTo>
                  <a:pt x="156182" y="0"/>
                </a:moveTo>
                <a:lnTo>
                  <a:pt x="0" y="0"/>
                </a:lnTo>
                <a:lnTo>
                  <a:pt x="0" y="3188564"/>
                </a:lnTo>
                <a:lnTo>
                  <a:pt x="156182" y="3188564"/>
                </a:lnTo>
                <a:lnTo>
                  <a:pt x="15618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41640" y="6577991"/>
            <a:ext cx="156210" cy="3550920"/>
          </a:xfrm>
          <a:custGeom>
            <a:avLst/>
            <a:gdLst/>
            <a:ahLst/>
            <a:cxnLst/>
            <a:rect l="l" t="t" r="r" b="b"/>
            <a:pathLst>
              <a:path w="156209" h="3550920">
                <a:moveTo>
                  <a:pt x="156182" y="0"/>
                </a:moveTo>
                <a:lnTo>
                  <a:pt x="0" y="0"/>
                </a:lnTo>
                <a:lnTo>
                  <a:pt x="0" y="3550315"/>
                </a:lnTo>
                <a:lnTo>
                  <a:pt x="156182" y="3550315"/>
                </a:lnTo>
                <a:lnTo>
                  <a:pt x="15618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53513" y="6397118"/>
            <a:ext cx="156210" cy="3731260"/>
          </a:xfrm>
          <a:custGeom>
            <a:avLst/>
            <a:gdLst/>
            <a:ahLst/>
            <a:cxnLst/>
            <a:rect l="l" t="t" r="r" b="b"/>
            <a:pathLst>
              <a:path w="156209" h="3731259">
                <a:moveTo>
                  <a:pt x="156182" y="0"/>
                </a:moveTo>
                <a:lnTo>
                  <a:pt x="0" y="0"/>
                </a:lnTo>
                <a:lnTo>
                  <a:pt x="0" y="3731190"/>
                </a:lnTo>
                <a:lnTo>
                  <a:pt x="156182" y="3731190"/>
                </a:lnTo>
                <a:lnTo>
                  <a:pt x="15618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65384" y="6035366"/>
            <a:ext cx="156210" cy="4093210"/>
          </a:xfrm>
          <a:custGeom>
            <a:avLst/>
            <a:gdLst/>
            <a:ahLst/>
            <a:cxnLst/>
            <a:rect l="l" t="t" r="r" b="b"/>
            <a:pathLst>
              <a:path w="156209" h="4093209">
                <a:moveTo>
                  <a:pt x="156182" y="0"/>
                </a:moveTo>
                <a:lnTo>
                  <a:pt x="0" y="0"/>
                </a:lnTo>
                <a:lnTo>
                  <a:pt x="0" y="4092939"/>
                </a:lnTo>
                <a:lnTo>
                  <a:pt x="156182" y="4092939"/>
                </a:lnTo>
                <a:lnTo>
                  <a:pt x="15618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77266" y="6216243"/>
            <a:ext cx="156210" cy="3912235"/>
          </a:xfrm>
          <a:custGeom>
            <a:avLst/>
            <a:gdLst/>
            <a:ahLst/>
            <a:cxnLst/>
            <a:rect l="l" t="t" r="r" b="b"/>
            <a:pathLst>
              <a:path w="156209" h="3912234">
                <a:moveTo>
                  <a:pt x="156182" y="0"/>
                </a:moveTo>
                <a:lnTo>
                  <a:pt x="0" y="0"/>
                </a:lnTo>
                <a:lnTo>
                  <a:pt x="0" y="3912065"/>
                </a:lnTo>
                <a:lnTo>
                  <a:pt x="156182" y="3912065"/>
                </a:lnTo>
                <a:lnTo>
                  <a:pt x="15618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89119" y="6035366"/>
            <a:ext cx="156210" cy="4093210"/>
          </a:xfrm>
          <a:custGeom>
            <a:avLst/>
            <a:gdLst/>
            <a:ahLst/>
            <a:cxnLst/>
            <a:rect l="l" t="t" r="r" b="b"/>
            <a:pathLst>
              <a:path w="156209" h="4093209">
                <a:moveTo>
                  <a:pt x="156182" y="0"/>
                </a:moveTo>
                <a:lnTo>
                  <a:pt x="0" y="0"/>
                </a:lnTo>
                <a:lnTo>
                  <a:pt x="0" y="4092939"/>
                </a:lnTo>
                <a:lnTo>
                  <a:pt x="156182" y="4092939"/>
                </a:lnTo>
                <a:lnTo>
                  <a:pt x="15618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300990" y="5673614"/>
            <a:ext cx="156210" cy="4455160"/>
          </a:xfrm>
          <a:custGeom>
            <a:avLst/>
            <a:gdLst/>
            <a:ahLst/>
            <a:cxnLst/>
            <a:rect l="l" t="t" r="r" b="b"/>
            <a:pathLst>
              <a:path w="156209" h="4455159">
                <a:moveTo>
                  <a:pt x="156183" y="0"/>
                </a:moveTo>
                <a:lnTo>
                  <a:pt x="0" y="0"/>
                </a:lnTo>
                <a:lnTo>
                  <a:pt x="0" y="4454690"/>
                </a:lnTo>
                <a:lnTo>
                  <a:pt x="156183" y="4454690"/>
                </a:lnTo>
                <a:lnTo>
                  <a:pt x="15618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2883" y="5311866"/>
            <a:ext cx="156210" cy="4816475"/>
          </a:xfrm>
          <a:custGeom>
            <a:avLst/>
            <a:gdLst/>
            <a:ahLst/>
            <a:cxnLst/>
            <a:rect l="l" t="t" r="r" b="b"/>
            <a:pathLst>
              <a:path w="156209" h="4816475">
                <a:moveTo>
                  <a:pt x="156183" y="0"/>
                </a:moveTo>
                <a:lnTo>
                  <a:pt x="0" y="0"/>
                </a:lnTo>
                <a:lnTo>
                  <a:pt x="0" y="4816439"/>
                </a:lnTo>
                <a:lnTo>
                  <a:pt x="156183" y="4816439"/>
                </a:lnTo>
                <a:lnTo>
                  <a:pt x="15618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F68F5E-8CA7-492F-9095-74242EE8943D}"/>
              </a:ext>
            </a:extLst>
          </p:cNvPr>
          <p:cNvSpPr txBox="1"/>
          <p:nvPr/>
        </p:nvSpPr>
        <p:spPr>
          <a:xfrm>
            <a:off x="1822450" y="4464874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Content here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B083429-C7FC-4FDB-AE8E-F5AE2CFF6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50" y="2402734"/>
            <a:ext cx="6503882" cy="65038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764087"/>
            <a:ext cx="1270" cy="3544570"/>
          </a:xfrm>
          <a:custGeom>
            <a:avLst/>
            <a:gdLst/>
            <a:ahLst/>
            <a:cxnLst/>
            <a:rect l="l" t="t" r="r" b="b"/>
            <a:pathLst>
              <a:path w="1270" h="3544570">
                <a:moveTo>
                  <a:pt x="0" y="3544469"/>
                </a:moveTo>
                <a:lnTo>
                  <a:pt x="776" y="3544469"/>
                </a:lnTo>
                <a:lnTo>
                  <a:pt x="776" y="0"/>
                </a:lnTo>
                <a:lnTo>
                  <a:pt x="0" y="0"/>
                </a:lnTo>
                <a:lnTo>
                  <a:pt x="0" y="3544469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8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5920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3973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1964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5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8008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6102" y="7764087"/>
            <a:ext cx="20955" cy="3544570"/>
          </a:xfrm>
          <a:custGeom>
            <a:avLst/>
            <a:gdLst/>
            <a:ahLst/>
            <a:cxnLst/>
            <a:rect l="l" t="t" r="r" b="b"/>
            <a:pathLst>
              <a:path w="20954" h="3544570">
                <a:moveTo>
                  <a:pt x="0" y="0"/>
                </a:moveTo>
                <a:lnTo>
                  <a:pt x="0" y="3544469"/>
                </a:lnTo>
                <a:lnTo>
                  <a:pt x="20941" y="3544469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764087"/>
            <a:ext cx="4936490" cy="3544570"/>
          </a:xfrm>
          <a:custGeom>
            <a:avLst/>
            <a:gdLst/>
            <a:ahLst/>
            <a:cxnLst/>
            <a:rect l="l" t="t" r="r" b="b"/>
            <a:pathLst>
              <a:path w="4936490" h="3544570">
                <a:moveTo>
                  <a:pt x="4936096" y="708355"/>
                </a:moveTo>
                <a:lnTo>
                  <a:pt x="3540950" y="708355"/>
                </a:lnTo>
                <a:lnTo>
                  <a:pt x="3540950" y="0"/>
                </a:lnTo>
                <a:lnTo>
                  <a:pt x="3520008" y="0"/>
                </a:lnTo>
                <a:lnTo>
                  <a:pt x="3520008" y="708355"/>
                </a:lnTo>
                <a:lnTo>
                  <a:pt x="0" y="708355"/>
                </a:lnTo>
                <a:lnTo>
                  <a:pt x="0" y="729297"/>
                </a:lnTo>
                <a:lnTo>
                  <a:pt x="3520008" y="729297"/>
                </a:lnTo>
                <a:lnTo>
                  <a:pt x="3520008" y="1416697"/>
                </a:lnTo>
                <a:lnTo>
                  <a:pt x="0" y="1416697"/>
                </a:lnTo>
                <a:lnTo>
                  <a:pt x="0" y="1437627"/>
                </a:lnTo>
                <a:lnTo>
                  <a:pt x="3520008" y="1437627"/>
                </a:lnTo>
                <a:lnTo>
                  <a:pt x="3520008" y="2125027"/>
                </a:lnTo>
                <a:lnTo>
                  <a:pt x="0" y="2125027"/>
                </a:lnTo>
                <a:lnTo>
                  <a:pt x="0" y="2145969"/>
                </a:lnTo>
                <a:lnTo>
                  <a:pt x="3520008" y="2145969"/>
                </a:lnTo>
                <a:lnTo>
                  <a:pt x="3520008" y="2833382"/>
                </a:lnTo>
                <a:lnTo>
                  <a:pt x="0" y="2833382"/>
                </a:lnTo>
                <a:lnTo>
                  <a:pt x="0" y="2854325"/>
                </a:lnTo>
                <a:lnTo>
                  <a:pt x="3520008" y="2854325"/>
                </a:lnTo>
                <a:lnTo>
                  <a:pt x="3520008" y="3541725"/>
                </a:lnTo>
                <a:lnTo>
                  <a:pt x="0" y="3541725"/>
                </a:lnTo>
                <a:lnTo>
                  <a:pt x="0" y="3544468"/>
                </a:lnTo>
                <a:lnTo>
                  <a:pt x="3520008" y="3544468"/>
                </a:lnTo>
                <a:lnTo>
                  <a:pt x="3540950" y="3544468"/>
                </a:lnTo>
                <a:lnTo>
                  <a:pt x="4936096" y="3544468"/>
                </a:lnTo>
                <a:lnTo>
                  <a:pt x="4936096" y="3541725"/>
                </a:lnTo>
                <a:lnTo>
                  <a:pt x="3540950" y="3541725"/>
                </a:lnTo>
                <a:lnTo>
                  <a:pt x="3540950" y="2854325"/>
                </a:lnTo>
                <a:lnTo>
                  <a:pt x="4936096" y="2854325"/>
                </a:lnTo>
                <a:lnTo>
                  <a:pt x="4936096" y="2833382"/>
                </a:lnTo>
                <a:lnTo>
                  <a:pt x="3540950" y="2833382"/>
                </a:lnTo>
                <a:lnTo>
                  <a:pt x="3540950" y="2145969"/>
                </a:lnTo>
                <a:lnTo>
                  <a:pt x="4936096" y="2145969"/>
                </a:lnTo>
                <a:lnTo>
                  <a:pt x="4936096" y="2125027"/>
                </a:lnTo>
                <a:lnTo>
                  <a:pt x="3540950" y="2125027"/>
                </a:lnTo>
                <a:lnTo>
                  <a:pt x="3540950" y="1437627"/>
                </a:lnTo>
                <a:lnTo>
                  <a:pt x="4936096" y="1437627"/>
                </a:lnTo>
                <a:lnTo>
                  <a:pt x="4936096" y="1416697"/>
                </a:lnTo>
                <a:lnTo>
                  <a:pt x="3540950" y="1416697"/>
                </a:lnTo>
                <a:lnTo>
                  <a:pt x="3540950" y="729297"/>
                </a:lnTo>
                <a:lnTo>
                  <a:pt x="4936096" y="729297"/>
                </a:lnTo>
                <a:lnTo>
                  <a:pt x="4936096" y="708355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6109" y="7764074"/>
            <a:ext cx="7080884" cy="3544570"/>
          </a:xfrm>
          <a:custGeom>
            <a:avLst/>
            <a:gdLst/>
            <a:ahLst/>
            <a:cxnLst/>
            <a:rect l="l" t="t" r="r" b="b"/>
            <a:pathLst>
              <a:path w="7080884" h="3544570">
                <a:moveTo>
                  <a:pt x="7080326" y="708342"/>
                </a:moveTo>
                <a:lnTo>
                  <a:pt x="728967" y="708342"/>
                </a:lnTo>
                <a:lnTo>
                  <a:pt x="728967" y="0"/>
                </a:lnTo>
                <a:lnTo>
                  <a:pt x="708025" y="0"/>
                </a:lnTo>
                <a:lnTo>
                  <a:pt x="708025" y="708342"/>
                </a:lnTo>
                <a:lnTo>
                  <a:pt x="0" y="708342"/>
                </a:lnTo>
                <a:lnTo>
                  <a:pt x="0" y="729284"/>
                </a:lnTo>
                <a:lnTo>
                  <a:pt x="708025" y="729284"/>
                </a:lnTo>
                <a:lnTo>
                  <a:pt x="708025" y="1416685"/>
                </a:lnTo>
                <a:lnTo>
                  <a:pt x="0" y="1416685"/>
                </a:lnTo>
                <a:lnTo>
                  <a:pt x="0" y="1437627"/>
                </a:lnTo>
                <a:lnTo>
                  <a:pt x="708025" y="1437627"/>
                </a:lnTo>
                <a:lnTo>
                  <a:pt x="708025" y="2125027"/>
                </a:lnTo>
                <a:lnTo>
                  <a:pt x="0" y="2125027"/>
                </a:lnTo>
                <a:lnTo>
                  <a:pt x="0" y="2145969"/>
                </a:lnTo>
                <a:lnTo>
                  <a:pt x="708025" y="2145969"/>
                </a:lnTo>
                <a:lnTo>
                  <a:pt x="708025" y="2833395"/>
                </a:lnTo>
                <a:lnTo>
                  <a:pt x="0" y="2833395"/>
                </a:lnTo>
                <a:lnTo>
                  <a:pt x="0" y="2854337"/>
                </a:lnTo>
                <a:lnTo>
                  <a:pt x="708025" y="2854337"/>
                </a:lnTo>
                <a:lnTo>
                  <a:pt x="708025" y="3541725"/>
                </a:lnTo>
                <a:lnTo>
                  <a:pt x="0" y="3541725"/>
                </a:lnTo>
                <a:lnTo>
                  <a:pt x="0" y="3544481"/>
                </a:lnTo>
                <a:lnTo>
                  <a:pt x="708025" y="3544481"/>
                </a:lnTo>
                <a:lnTo>
                  <a:pt x="728967" y="3544481"/>
                </a:lnTo>
                <a:lnTo>
                  <a:pt x="7080326" y="3544481"/>
                </a:lnTo>
                <a:lnTo>
                  <a:pt x="7080326" y="3541725"/>
                </a:lnTo>
                <a:lnTo>
                  <a:pt x="728967" y="3541725"/>
                </a:lnTo>
                <a:lnTo>
                  <a:pt x="728967" y="2854337"/>
                </a:lnTo>
                <a:lnTo>
                  <a:pt x="7080326" y="2854337"/>
                </a:lnTo>
                <a:lnTo>
                  <a:pt x="7080326" y="2833395"/>
                </a:lnTo>
                <a:lnTo>
                  <a:pt x="728967" y="2833395"/>
                </a:lnTo>
                <a:lnTo>
                  <a:pt x="728967" y="2145969"/>
                </a:lnTo>
                <a:lnTo>
                  <a:pt x="7080326" y="2145969"/>
                </a:lnTo>
                <a:lnTo>
                  <a:pt x="7080326" y="2125027"/>
                </a:lnTo>
                <a:lnTo>
                  <a:pt x="728967" y="2125027"/>
                </a:lnTo>
                <a:lnTo>
                  <a:pt x="728967" y="1437627"/>
                </a:lnTo>
                <a:lnTo>
                  <a:pt x="7080326" y="1437627"/>
                </a:lnTo>
                <a:lnTo>
                  <a:pt x="7080326" y="1416685"/>
                </a:lnTo>
                <a:lnTo>
                  <a:pt x="728967" y="1416685"/>
                </a:lnTo>
                <a:lnTo>
                  <a:pt x="728967" y="729284"/>
                </a:lnTo>
                <a:lnTo>
                  <a:pt x="7080326" y="729284"/>
                </a:lnTo>
                <a:lnTo>
                  <a:pt x="7080326" y="708342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80594"/>
            <a:ext cx="1270" cy="7084059"/>
          </a:xfrm>
          <a:custGeom>
            <a:avLst/>
            <a:gdLst/>
            <a:ahLst/>
            <a:cxnLst/>
            <a:rect l="l" t="t" r="r" b="b"/>
            <a:pathLst>
              <a:path w="1270" h="7084059">
                <a:moveTo>
                  <a:pt x="777" y="7083444"/>
                </a:moveTo>
                <a:lnTo>
                  <a:pt x="777" y="0"/>
                </a:lnTo>
                <a:lnTo>
                  <a:pt x="0" y="0"/>
                </a:lnTo>
                <a:lnTo>
                  <a:pt x="0" y="7083444"/>
                </a:lnTo>
                <a:lnTo>
                  <a:pt x="777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7888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5920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973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964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5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8008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6102" y="680594"/>
            <a:ext cx="20955" cy="7084059"/>
          </a:xfrm>
          <a:custGeom>
            <a:avLst/>
            <a:gdLst/>
            <a:ahLst/>
            <a:cxnLst/>
            <a:rect l="l" t="t" r="r" b="b"/>
            <a:pathLst>
              <a:path w="20954" h="7084059">
                <a:moveTo>
                  <a:pt x="20941" y="7083444"/>
                </a:moveTo>
                <a:lnTo>
                  <a:pt x="20941" y="0"/>
                </a:lnTo>
                <a:lnTo>
                  <a:pt x="0" y="0"/>
                </a:lnTo>
                <a:lnTo>
                  <a:pt x="0" y="7083444"/>
                </a:lnTo>
                <a:lnTo>
                  <a:pt x="20941" y="7083444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80598"/>
            <a:ext cx="4936490" cy="7104380"/>
          </a:xfrm>
          <a:custGeom>
            <a:avLst/>
            <a:gdLst/>
            <a:ahLst/>
            <a:cxnLst/>
            <a:rect l="l" t="t" r="r" b="b"/>
            <a:pathLst>
              <a:path w="4936490" h="7104380">
                <a:moveTo>
                  <a:pt x="4936096" y="4958423"/>
                </a:moveTo>
                <a:lnTo>
                  <a:pt x="3540950" y="4958423"/>
                </a:lnTo>
                <a:lnTo>
                  <a:pt x="3540950" y="0"/>
                </a:lnTo>
                <a:lnTo>
                  <a:pt x="3520008" y="0"/>
                </a:lnTo>
                <a:lnTo>
                  <a:pt x="3520008" y="4958423"/>
                </a:lnTo>
                <a:lnTo>
                  <a:pt x="0" y="4958423"/>
                </a:lnTo>
                <a:lnTo>
                  <a:pt x="0" y="4979365"/>
                </a:lnTo>
                <a:lnTo>
                  <a:pt x="3520008" y="4979365"/>
                </a:lnTo>
                <a:lnTo>
                  <a:pt x="3520008" y="5666752"/>
                </a:lnTo>
                <a:lnTo>
                  <a:pt x="0" y="5666752"/>
                </a:lnTo>
                <a:lnTo>
                  <a:pt x="0" y="5687695"/>
                </a:lnTo>
                <a:lnTo>
                  <a:pt x="3520008" y="5687695"/>
                </a:lnTo>
                <a:lnTo>
                  <a:pt x="3520008" y="6375095"/>
                </a:lnTo>
                <a:lnTo>
                  <a:pt x="0" y="6375095"/>
                </a:lnTo>
                <a:lnTo>
                  <a:pt x="0" y="6396037"/>
                </a:lnTo>
                <a:lnTo>
                  <a:pt x="3520008" y="6396037"/>
                </a:lnTo>
                <a:lnTo>
                  <a:pt x="3520008" y="7083438"/>
                </a:lnTo>
                <a:lnTo>
                  <a:pt x="0" y="7083438"/>
                </a:lnTo>
                <a:lnTo>
                  <a:pt x="0" y="7104380"/>
                </a:lnTo>
                <a:lnTo>
                  <a:pt x="4936096" y="7104380"/>
                </a:lnTo>
                <a:lnTo>
                  <a:pt x="4936096" y="7083438"/>
                </a:lnTo>
                <a:lnTo>
                  <a:pt x="3540950" y="7083438"/>
                </a:lnTo>
                <a:lnTo>
                  <a:pt x="3540950" y="6396037"/>
                </a:lnTo>
                <a:lnTo>
                  <a:pt x="4936096" y="6396037"/>
                </a:lnTo>
                <a:lnTo>
                  <a:pt x="4936096" y="6375095"/>
                </a:lnTo>
                <a:lnTo>
                  <a:pt x="3540950" y="6375095"/>
                </a:lnTo>
                <a:lnTo>
                  <a:pt x="3540950" y="5687695"/>
                </a:lnTo>
                <a:lnTo>
                  <a:pt x="4936096" y="5687695"/>
                </a:lnTo>
                <a:lnTo>
                  <a:pt x="4936096" y="5666752"/>
                </a:lnTo>
                <a:lnTo>
                  <a:pt x="3540950" y="5666752"/>
                </a:lnTo>
                <a:lnTo>
                  <a:pt x="3540950" y="4979365"/>
                </a:lnTo>
                <a:lnTo>
                  <a:pt x="4936096" y="4979365"/>
                </a:lnTo>
                <a:lnTo>
                  <a:pt x="4936096" y="4958423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6109" y="680598"/>
            <a:ext cx="7080884" cy="7105015"/>
          </a:xfrm>
          <a:custGeom>
            <a:avLst/>
            <a:gdLst/>
            <a:ahLst/>
            <a:cxnLst/>
            <a:rect l="l" t="t" r="r" b="b"/>
            <a:pathLst>
              <a:path w="7080884" h="7105015">
                <a:moveTo>
                  <a:pt x="7080326" y="4958423"/>
                </a:moveTo>
                <a:lnTo>
                  <a:pt x="728967" y="4958423"/>
                </a:lnTo>
                <a:lnTo>
                  <a:pt x="728967" y="0"/>
                </a:lnTo>
                <a:lnTo>
                  <a:pt x="708025" y="0"/>
                </a:lnTo>
                <a:lnTo>
                  <a:pt x="708025" y="4958423"/>
                </a:lnTo>
                <a:lnTo>
                  <a:pt x="0" y="4958423"/>
                </a:lnTo>
                <a:lnTo>
                  <a:pt x="0" y="4979365"/>
                </a:lnTo>
                <a:lnTo>
                  <a:pt x="708025" y="4979365"/>
                </a:lnTo>
                <a:lnTo>
                  <a:pt x="708025" y="5666752"/>
                </a:lnTo>
                <a:lnTo>
                  <a:pt x="0" y="5666752"/>
                </a:lnTo>
                <a:lnTo>
                  <a:pt x="0" y="5687695"/>
                </a:lnTo>
                <a:lnTo>
                  <a:pt x="708025" y="5687695"/>
                </a:lnTo>
                <a:lnTo>
                  <a:pt x="708025" y="6375095"/>
                </a:lnTo>
                <a:lnTo>
                  <a:pt x="0" y="6375095"/>
                </a:lnTo>
                <a:lnTo>
                  <a:pt x="0" y="6396037"/>
                </a:lnTo>
                <a:lnTo>
                  <a:pt x="708025" y="6396037"/>
                </a:lnTo>
                <a:lnTo>
                  <a:pt x="708025" y="7083450"/>
                </a:lnTo>
                <a:lnTo>
                  <a:pt x="0" y="7083450"/>
                </a:lnTo>
                <a:lnTo>
                  <a:pt x="0" y="7104393"/>
                </a:lnTo>
                <a:lnTo>
                  <a:pt x="7080326" y="7104393"/>
                </a:lnTo>
                <a:lnTo>
                  <a:pt x="7080326" y="7083450"/>
                </a:lnTo>
                <a:lnTo>
                  <a:pt x="728967" y="7083450"/>
                </a:lnTo>
                <a:lnTo>
                  <a:pt x="728967" y="6396037"/>
                </a:lnTo>
                <a:lnTo>
                  <a:pt x="7080326" y="6396037"/>
                </a:lnTo>
                <a:lnTo>
                  <a:pt x="7080326" y="6375095"/>
                </a:lnTo>
                <a:lnTo>
                  <a:pt x="728967" y="6375095"/>
                </a:lnTo>
                <a:lnTo>
                  <a:pt x="728967" y="5687695"/>
                </a:lnTo>
                <a:lnTo>
                  <a:pt x="7080326" y="5687695"/>
                </a:lnTo>
                <a:lnTo>
                  <a:pt x="7080326" y="5666752"/>
                </a:lnTo>
                <a:lnTo>
                  <a:pt x="728967" y="5666752"/>
                </a:lnTo>
                <a:lnTo>
                  <a:pt x="728967" y="4979365"/>
                </a:lnTo>
                <a:lnTo>
                  <a:pt x="7080326" y="4979365"/>
                </a:lnTo>
                <a:lnTo>
                  <a:pt x="7080326" y="4958423"/>
                </a:lnTo>
                <a:close/>
              </a:path>
            </a:pathLst>
          </a:custGeom>
          <a:solidFill>
            <a:srgbClr val="0053B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9476890" y="0"/>
            <a:ext cx="627380" cy="627380"/>
            <a:chOff x="19476890" y="0"/>
            <a:chExt cx="627380" cy="627380"/>
          </a:xfrm>
        </p:grpSpPr>
        <p:sp>
          <p:nvSpPr>
            <p:cNvPr id="22" name="object 22"/>
            <p:cNvSpPr/>
            <p:nvPr/>
          </p:nvSpPr>
          <p:spPr>
            <a:xfrm>
              <a:off x="19482125" y="0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0"/>
                  </a:moveTo>
                  <a:lnTo>
                    <a:pt x="621973" y="0"/>
                  </a:lnTo>
                  <a:lnTo>
                    <a:pt x="621973" y="621970"/>
                  </a:lnTo>
                  <a:lnTo>
                    <a:pt x="0" y="62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76886" y="0"/>
              <a:ext cx="627380" cy="627380"/>
            </a:xfrm>
            <a:custGeom>
              <a:avLst/>
              <a:gdLst/>
              <a:ahLst/>
              <a:cxnLst/>
              <a:rect l="l" t="t" r="r" b="b"/>
              <a:pathLst>
                <a:path w="627380" h="627380">
                  <a:moveTo>
                    <a:pt x="627202" y="616750"/>
                  </a:moveTo>
                  <a:lnTo>
                    <a:pt x="10464" y="616750"/>
                  </a:lnTo>
                  <a:lnTo>
                    <a:pt x="10464" y="0"/>
                  </a:lnTo>
                  <a:lnTo>
                    <a:pt x="0" y="0"/>
                  </a:lnTo>
                  <a:lnTo>
                    <a:pt x="0" y="617220"/>
                  </a:lnTo>
                  <a:lnTo>
                    <a:pt x="0" y="627380"/>
                  </a:lnTo>
                  <a:lnTo>
                    <a:pt x="5232" y="627380"/>
                  </a:lnTo>
                  <a:lnTo>
                    <a:pt x="627202" y="627380"/>
                  </a:lnTo>
                  <a:lnTo>
                    <a:pt x="627202" y="622300"/>
                  </a:lnTo>
                  <a:lnTo>
                    <a:pt x="10464" y="622300"/>
                  </a:lnTo>
                  <a:lnTo>
                    <a:pt x="10464" y="621982"/>
                  </a:lnTo>
                  <a:lnTo>
                    <a:pt x="627202" y="621982"/>
                  </a:lnTo>
                  <a:lnTo>
                    <a:pt x="627202" y="6167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8211998" y="0"/>
            <a:ext cx="643255" cy="627380"/>
            <a:chOff x="18211998" y="0"/>
            <a:chExt cx="643255" cy="627380"/>
          </a:xfrm>
        </p:grpSpPr>
        <p:sp>
          <p:nvSpPr>
            <p:cNvPr id="25" name="object 25"/>
            <p:cNvSpPr/>
            <p:nvPr/>
          </p:nvSpPr>
          <p:spPr>
            <a:xfrm>
              <a:off x="18217233" y="0"/>
              <a:ext cx="632460" cy="622300"/>
            </a:xfrm>
            <a:custGeom>
              <a:avLst/>
              <a:gdLst/>
              <a:ahLst/>
              <a:cxnLst/>
              <a:rect l="l" t="t" r="r" b="b"/>
              <a:pathLst>
                <a:path w="632459" h="622300">
                  <a:moveTo>
                    <a:pt x="0" y="0"/>
                  </a:moveTo>
                  <a:lnTo>
                    <a:pt x="632441" y="0"/>
                  </a:lnTo>
                  <a:lnTo>
                    <a:pt x="632441" y="621970"/>
                  </a:lnTo>
                  <a:lnTo>
                    <a:pt x="0" y="62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3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11991" y="0"/>
              <a:ext cx="643255" cy="627380"/>
            </a:xfrm>
            <a:custGeom>
              <a:avLst/>
              <a:gdLst/>
              <a:ahLst/>
              <a:cxnLst/>
              <a:rect l="l" t="t" r="r" b="b"/>
              <a:pathLst>
                <a:path w="643255" h="627380">
                  <a:moveTo>
                    <a:pt x="642912" y="0"/>
                  </a:moveTo>
                  <a:lnTo>
                    <a:pt x="632447" y="0"/>
                  </a:lnTo>
                  <a:lnTo>
                    <a:pt x="632447" y="616750"/>
                  </a:lnTo>
                  <a:lnTo>
                    <a:pt x="632447" y="621982"/>
                  </a:lnTo>
                  <a:lnTo>
                    <a:pt x="632447" y="622300"/>
                  </a:lnTo>
                  <a:lnTo>
                    <a:pt x="10477" y="622300"/>
                  </a:lnTo>
                  <a:lnTo>
                    <a:pt x="10477" y="621982"/>
                  </a:lnTo>
                  <a:lnTo>
                    <a:pt x="632447" y="621982"/>
                  </a:lnTo>
                  <a:lnTo>
                    <a:pt x="632447" y="616750"/>
                  </a:lnTo>
                  <a:lnTo>
                    <a:pt x="10477" y="616750"/>
                  </a:lnTo>
                  <a:lnTo>
                    <a:pt x="10477" y="0"/>
                  </a:lnTo>
                  <a:lnTo>
                    <a:pt x="5257" y="0"/>
                  </a:lnTo>
                  <a:lnTo>
                    <a:pt x="5257" y="617220"/>
                  </a:lnTo>
                  <a:lnTo>
                    <a:pt x="5232" y="621982"/>
                  </a:lnTo>
                  <a:lnTo>
                    <a:pt x="0" y="621982"/>
                  </a:lnTo>
                  <a:lnTo>
                    <a:pt x="0" y="627380"/>
                  </a:lnTo>
                  <a:lnTo>
                    <a:pt x="5232" y="627380"/>
                  </a:lnTo>
                  <a:lnTo>
                    <a:pt x="637679" y="627380"/>
                  </a:lnTo>
                  <a:lnTo>
                    <a:pt x="637679" y="627214"/>
                  </a:lnTo>
                  <a:lnTo>
                    <a:pt x="642912" y="627214"/>
                  </a:lnTo>
                  <a:lnTo>
                    <a:pt x="642912" y="617220"/>
                  </a:lnTo>
                  <a:lnTo>
                    <a:pt x="642912" y="616750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5049791" y="0"/>
            <a:ext cx="643255" cy="627380"/>
            <a:chOff x="15049791" y="0"/>
            <a:chExt cx="643255" cy="627380"/>
          </a:xfrm>
        </p:grpSpPr>
        <p:sp>
          <p:nvSpPr>
            <p:cNvPr id="28" name="object 28"/>
            <p:cNvSpPr/>
            <p:nvPr/>
          </p:nvSpPr>
          <p:spPr>
            <a:xfrm>
              <a:off x="15055026" y="0"/>
              <a:ext cx="632460" cy="622300"/>
            </a:xfrm>
            <a:custGeom>
              <a:avLst/>
              <a:gdLst/>
              <a:ahLst/>
              <a:cxnLst/>
              <a:rect l="l" t="t" r="r" b="b"/>
              <a:pathLst>
                <a:path w="632459" h="622300">
                  <a:moveTo>
                    <a:pt x="0" y="0"/>
                  </a:moveTo>
                  <a:lnTo>
                    <a:pt x="632441" y="0"/>
                  </a:lnTo>
                  <a:lnTo>
                    <a:pt x="632441" y="621970"/>
                  </a:lnTo>
                  <a:lnTo>
                    <a:pt x="0" y="62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49780" y="0"/>
              <a:ext cx="643255" cy="627380"/>
            </a:xfrm>
            <a:custGeom>
              <a:avLst/>
              <a:gdLst/>
              <a:ahLst/>
              <a:cxnLst/>
              <a:rect l="l" t="t" r="r" b="b"/>
              <a:pathLst>
                <a:path w="643255" h="627380">
                  <a:moveTo>
                    <a:pt x="642912" y="0"/>
                  </a:moveTo>
                  <a:lnTo>
                    <a:pt x="632447" y="0"/>
                  </a:lnTo>
                  <a:lnTo>
                    <a:pt x="632447" y="616750"/>
                  </a:lnTo>
                  <a:lnTo>
                    <a:pt x="632447" y="621982"/>
                  </a:lnTo>
                  <a:lnTo>
                    <a:pt x="632447" y="622300"/>
                  </a:lnTo>
                  <a:lnTo>
                    <a:pt x="10477" y="622300"/>
                  </a:lnTo>
                  <a:lnTo>
                    <a:pt x="10477" y="621982"/>
                  </a:lnTo>
                  <a:lnTo>
                    <a:pt x="632447" y="621982"/>
                  </a:lnTo>
                  <a:lnTo>
                    <a:pt x="632447" y="616750"/>
                  </a:lnTo>
                  <a:lnTo>
                    <a:pt x="10477" y="616750"/>
                  </a:lnTo>
                  <a:lnTo>
                    <a:pt x="10477" y="0"/>
                  </a:lnTo>
                  <a:lnTo>
                    <a:pt x="0" y="0"/>
                  </a:lnTo>
                  <a:lnTo>
                    <a:pt x="0" y="617220"/>
                  </a:lnTo>
                  <a:lnTo>
                    <a:pt x="0" y="627380"/>
                  </a:lnTo>
                  <a:lnTo>
                    <a:pt x="5245" y="627380"/>
                  </a:lnTo>
                  <a:lnTo>
                    <a:pt x="637679" y="627380"/>
                  </a:lnTo>
                  <a:lnTo>
                    <a:pt x="637679" y="627214"/>
                  </a:lnTo>
                  <a:lnTo>
                    <a:pt x="642912" y="627214"/>
                  </a:lnTo>
                  <a:lnTo>
                    <a:pt x="642912" y="617220"/>
                  </a:lnTo>
                  <a:lnTo>
                    <a:pt x="642912" y="616750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6947128" y="0"/>
            <a:ext cx="643255" cy="627380"/>
            <a:chOff x="16947128" y="0"/>
            <a:chExt cx="643255" cy="627380"/>
          </a:xfrm>
        </p:grpSpPr>
        <p:sp>
          <p:nvSpPr>
            <p:cNvPr id="31" name="object 31"/>
            <p:cNvSpPr/>
            <p:nvPr/>
          </p:nvSpPr>
          <p:spPr>
            <a:xfrm>
              <a:off x="16952363" y="0"/>
              <a:ext cx="632460" cy="622300"/>
            </a:xfrm>
            <a:custGeom>
              <a:avLst/>
              <a:gdLst/>
              <a:ahLst/>
              <a:cxnLst/>
              <a:rect l="l" t="t" r="r" b="b"/>
              <a:pathLst>
                <a:path w="632459" h="622300">
                  <a:moveTo>
                    <a:pt x="0" y="0"/>
                  </a:moveTo>
                  <a:lnTo>
                    <a:pt x="632441" y="0"/>
                  </a:lnTo>
                  <a:lnTo>
                    <a:pt x="632441" y="621970"/>
                  </a:lnTo>
                  <a:lnTo>
                    <a:pt x="0" y="62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3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47122" y="0"/>
              <a:ext cx="643255" cy="627380"/>
            </a:xfrm>
            <a:custGeom>
              <a:avLst/>
              <a:gdLst/>
              <a:ahLst/>
              <a:cxnLst/>
              <a:rect l="l" t="t" r="r" b="b"/>
              <a:pathLst>
                <a:path w="643255" h="627380">
                  <a:moveTo>
                    <a:pt x="642912" y="621982"/>
                  </a:moveTo>
                  <a:lnTo>
                    <a:pt x="637679" y="621982"/>
                  </a:lnTo>
                  <a:lnTo>
                    <a:pt x="637679" y="617220"/>
                  </a:lnTo>
                  <a:lnTo>
                    <a:pt x="637679" y="0"/>
                  </a:lnTo>
                  <a:lnTo>
                    <a:pt x="632447" y="0"/>
                  </a:lnTo>
                  <a:lnTo>
                    <a:pt x="632447" y="616750"/>
                  </a:lnTo>
                  <a:lnTo>
                    <a:pt x="632447" y="621982"/>
                  </a:lnTo>
                  <a:lnTo>
                    <a:pt x="632447" y="622300"/>
                  </a:lnTo>
                  <a:lnTo>
                    <a:pt x="10477" y="622300"/>
                  </a:lnTo>
                  <a:lnTo>
                    <a:pt x="10477" y="621982"/>
                  </a:lnTo>
                  <a:lnTo>
                    <a:pt x="632447" y="621982"/>
                  </a:lnTo>
                  <a:lnTo>
                    <a:pt x="632447" y="616750"/>
                  </a:lnTo>
                  <a:lnTo>
                    <a:pt x="10477" y="616750"/>
                  </a:lnTo>
                  <a:lnTo>
                    <a:pt x="10477" y="0"/>
                  </a:lnTo>
                  <a:lnTo>
                    <a:pt x="0" y="0"/>
                  </a:lnTo>
                  <a:lnTo>
                    <a:pt x="0" y="617220"/>
                  </a:lnTo>
                  <a:lnTo>
                    <a:pt x="0" y="621982"/>
                  </a:lnTo>
                  <a:lnTo>
                    <a:pt x="5232" y="621982"/>
                  </a:lnTo>
                  <a:lnTo>
                    <a:pt x="5232" y="622300"/>
                  </a:lnTo>
                  <a:lnTo>
                    <a:pt x="5232" y="627380"/>
                  </a:lnTo>
                  <a:lnTo>
                    <a:pt x="637679" y="627380"/>
                  </a:lnTo>
                  <a:lnTo>
                    <a:pt x="637679" y="627214"/>
                  </a:lnTo>
                  <a:lnTo>
                    <a:pt x="642912" y="627214"/>
                  </a:lnTo>
                  <a:lnTo>
                    <a:pt x="642912" y="62198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3784910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45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9476890" y="617183"/>
            <a:ext cx="627380" cy="642620"/>
            <a:chOff x="19476890" y="617183"/>
            <a:chExt cx="627380" cy="642620"/>
          </a:xfrm>
        </p:grpSpPr>
        <p:sp>
          <p:nvSpPr>
            <p:cNvPr id="35" name="object 35"/>
            <p:cNvSpPr/>
            <p:nvPr/>
          </p:nvSpPr>
          <p:spPr>
            <a:xfrm>
              <a:off x="19482125" y="621970"/>
              <a:ext cx="622300" cy="632460"/>
            </a:xfrm>
            <a:custGeom>
              <a:avLst/>
              <a:gdLst/>
              <a:ahLst/>
              <a:cxnLst/>
              <a:rect l="l" t="t" r="r" b="b"/>
              <a:pathLst>
                <a:path w="622300" h="632460">
                  <a:moveTo>
                    <a:pt x="0" y="0"/>
                  </a:moveTo>
                  <a:lnTo>
                    <a:pt x="621973" y="0"/>
                  </a:lnTo>
                  <a:lnTo>
                    <a:pt x="621973" y="632441"/>
                  </a:lnTo>
                  <a:lnTo>
                    <a:pt x="0" y="63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76886" y="617187"/>
              <a:ext cx="627380" cy="642620"/>
            </a:xfrm>
            <a:custGeom>
              <a:avLst/>
              <a:gdLst/>
              <a:ahLst/>
              <a:cxnLst/>
              <a:rect l="l" t="t" r="r" b="b"/>
              <a:pathLst>
                <a:path w="627380" h="642619">
                  <a:moveTo>
                    <a:pt x="627202" y="0"/>
                  </a:moveTo>
                  <a:lnTo>
                    <a:pt x="523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632460"/>
                  </a:lnTo>
                  <a:lnTo>
                    <a:pt x="0" y="642620"/>
                  </a:lnTo>
                  <a:lnTo>
                    <a:pt x="5232" y="642620"/>
                  </a:lnTo>
                  <a:lnTo>
                    <a:pt x="5232" y="637235"/>
                  </a:lnTo>
                  <a:lnTo>
                    <a:pt x="10464" y="637235"/>
                  </a:lnTo>
                  <a:lnTo>
                    <a:pt x="627202" y="637235"/>
                  </a:lnTo>
                  <a:lnTo>
                    <a:pt x="627202" y="631990"/>
                  </a:lnTo>
                  <a:lnTo>
                    <a:pt x="10464" y="631990"/>
                  </a:lnTo>
                  <a:lnTo>
                    <a:pt x="10464" y="10160"/>
                  </a:lnTo>
                  <a:lnTo>
                    <a:pt x="10464" y="10020"/>
                  </a:lnTo>
                  <a:lnTo>
                    <a:pt x="627202" y="10020"/>
                  </a:lnTo>
                  <a:lnTo>
                    <a:pt x="627202" y="5080"/>
                  </a:lnTo>
                  <a:lnTo>
                    <a:pt x="627202" y="4787"/>
                  </a:lnTo>
                  <a:lnTo>
                    <a:pt x="62720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18211990" y="621975"/>
            <a:ext cx="10795" cy="638175"/>
          </a:xfrm>
          <a:custGeom>
            <a:avLst/>
            <a:gdLst/>
            <a:ahLst/>
            <a:cxnLst/>
            <a:rect l="l" t="t" r="r" b="b"/>
            <a:pathLst>
              <a:path w="10794" h="638175">
                <a:moveTo>
                  <a:pt x="10477" y="5372"/>
                </a:moveTo>
                <a:lnTo>
                  <a:pt x="5232" y="5372"/>
                </a:lnTo>
                <a:lnTo>
                  <a:pt x="5232" y="0"/>
                </a:lnTo>
                <a:lnTo>
                  <a:pt x="0" y="0"/>
                </a:lnTo>
                <a:lnTo>
                  <a:pt x="0" y="5372"/>
                </a:lnTo>
                <a:lnTo>
                  <a:pt x="0" y="627672"/>
                </a:lnTo>
                <a:lnTo>
                  <a:pt x="0" y="637832"/>
                </a:lnTo>
                <a:lnTo>
                  <a:pt x="5232" y="637832"/>
                </a:lnTo>
                <a:lnTo>
                  <a:pt x="5232" y="632447"/>
                </a:lnTo>
                <a:lnTo>
                  <a:pt x="10477" y="632447"/>
                </a:lnTo>
                <a:lnTo>
                  <a:pt x="10477" y="627672"/>
                </a:lnTo>
                <a:lnTo>
                  <a:pt x="10477" y="537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217224" y="616743"/>
            <a:ext cx="638175" cy="643255"/>
          </a:xfrm>
          <a:custGeom>
            <a:avLst/>
            <a:gdLst/>
            <a:ahLst/>
            <a:cxnLst/>
            <a:rect l="l" t="t" r="r" b="b"/>
            <a:pathLst>
              <a:path w="638175" h="643255">
                <a:moveTo>
                  <a:pt x="637679" y="0"/>
                </a:moveTo>
                <a:lnTo>
                  <a:pt x="632447" y="0"/>
                </a:lnTo>
                <a:lnTo>
                  <a:pt x="632447" y="444"/>
                </a:lnTo>
                <a:lnTo>
                  <a:pt x="0" y="444"/>
                </a:lnTo>
                <a:lnTo>
                  <a:pt x="0" y="5524"/>
                </a:lnTo>
                <a:lnTo>
                  <a:pt x="0" y="10604"/>
                </a:lnTo>
                <a:lnTo>
                  <a:pt x="5245" y="10604"/>
                </a:lnTo>
                <a:lnTo>
                  <a:pt x="5245" y="10464"/>
                </a:lnTo>
                <a:lnTo>
                  <a:pt x="627214" y="10464"/>
                </a:lnTo>
                <a:lnTo>
                  <a:pt x="627214" y="10604"/>
                </a:lnTo>
                <a:lnTo>
                  <a:pt x="627214" y="632434"/>
                </a:lnTo>
                <a:lnTo>
                  <a:pt x="5245" y="632434"/>
                </a:lnTo>
                <a:lnTo>
                  <a:pt x="5245" y="637679"/>
                </a:lnTo>
                <a:lnTo>
                  <a:pt x="627214" y="637679"/>
                </a:lnTo>
                <a:lnTo>
                  <a:pt x="632447" y="637679"/>
                </a:lnTo>
                <a:lnTo>
                  <a:pt x="632447" y="642912"/>
                </a:lnTo>
                <a:lnTo>
                  <a:pt x="637679" y="642912"/>
                </a:lnTo>
                <a:lnTo>
                  <a:pt x="637679" y="632904"/>
                </a:lnTo>
                <a:lnTo>
                  <a:pt x="637679" y="632434"/>
                </a:lnTo>
                <a:lnTo>
                  <a:pt x="637679" y="10604"/>
                </a:lnTo>
                <a:lnTo>
                  <a:pt x="632447" y="10604"/>
                </a:lnTo>
                <a:lnTo>
                  <a:pt x="632447" y="10464"/>
                </a:lnTo>
                <a:lnTo>
                  <a:pt x="637679" y="10464"/>
                </a:lnTo>
                <a:lnTo>
                  <a:pt x="6376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5049791" y="616735"/>
            <a:ext cx="643255" cy="643255"/>
            <a:chOff x="15049791" y="616735"/>
            <a:chExt cx="643255" cy="643255"/>
          </a:xfrm>
        </p:grpSpPr>
        <p:sp>
          <p:nvSpPr>
            <p:cNvPr id="40" name="object 40"/>
            <p:cNvSpPr/>
            <p:nvPr/>
          </p:nvSpPr>
          <p:spPr>
            <a:xfrm>
              <a:off x="15055026" y="621970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632441" y="0"/>
                  </a:moveTo>
                  <a:lnTo>
                    <a:pt x="0" y="0"/>
                  </a:lnTo>
                  <a:lnTo>
                    <a:pt x="0" y="632441"/>
                  </a:lnTo>
                  <a:lnTo>
                    <a:pt x="632441" y="632441"/>
                  </a:lnTo>
                  <a:lnTo>
                    <a:pt x="632441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049780" y="616743"/>
              <a:ext cx="643255" cy="643255"/>
            </a:xfrm>
            <a:custGeom>
              <a:avLst/>
              <a:gdLst/>
              <a:ahLst/>
              <a:cxnLst/>
              <a:rect l="l" t="t" r="r" b="b"/>
              <a:pathLst>
                <a:path w="643255" h="643255">
                  <a:moveTo>
                    <a:pt x="642912" y="0"/>
                  </a:moveTo>
                  <a:lnTo>
                    <a:pt x="637679" y="0"/>
                  </a:lnTo>
                  <a:lnTo>
                    <a:pt x="637679" y="444"/>
                  </a:lnTo>
                  <a:lnTo>
                    <a:pt x="632447" y="444"/>
                  </a:lnTo>
                  <a:lnTo>
                    <a:pt x="632447" y="637984"/>
                  </a:lnTo>
                  <a:lnTo>
                    <a:pt x="10477" y="637984"/>
                  </a:lnTo>
                  <a:lnTo>
                    <a:pt x="10477" y="637679"/>
                  </a:lnTo>
                  <a:lnTo>
                    <a:pt x="632447" y="637679"/>
                  </a:lnTo>
                  <a:lnTo>
                    <a:pt x="632447" y="632434"/>
                  </a:lnTo>
                  <a:lnTo>
                    <a:pt x="10477" y="632434"/>
                  </a:lnTo>
                  <a:lnTo>
                    <a:pt x="10477" y="10604"/>
                  </a:lnTo>
                  <a:lnTo>
                    <a:pt x="10477" y="10464"/>
                  </a:lnTo>
                  <a:lnTo>
                    <a:pt x="632447" y="10464"/>
                  </a:lnTo>
                  <a:lnTo>
                    <a:pt x="632447" y="444"/>
                  </a:lnTo>
                  <a:lnTo>
                    <a:pt x="5245" y="444"/>
                  </a:lnTo>
                  <a:lnTo>
                    <a:pt x="0" y="444"/>
                  </a:lnTo>
                  <a:lnTo>
                    <a:pt x="0" y="10604"/>
                  </a:lnTo>
                  <a:lnTo>
                    <a:pt x="0" y="632904"/>
                  </a:lnTo>
                  <a:lnTo>
                    <a:pt x="0" y="643064"/>
                  </a:lnTo>
                  <a:lnTo>
                    <a:pt x="5245" y="643064"/>
                  </a:lnTo>
                  <a:lnTo>
                    <a:pt x="637679" y="643064"/>
                  </a:lnTo>
                  <a:lnTo>
                    <a:pt x="637679" y="642912"/>
                  </a:lnTo>
                  <a:lnTo>
                    <a:pt x="642912" y="642912"/>
                  </a:lnTo>
                  <a:lnTo>
                    <a:pt x="642912" y="632904"/>
                  </a:lnTo>
                  <a:lnTo>
                    <a:pt x="642912" y="632434"/>
                  </a:lnTo>
                  <a:lnTo>
                    <a:pt x="642912" y="10604"/>
                  </a:lnTo>
                  <a:lnTo>
                    <a:pt x="637679" y="10604"/>
                  </a:lnTo>
                  <a:lnTo>
                    <a:pt x="637679" y="10464"/>
                  </a:lnTo>
                  <a:lnTo>
                    <a:pt x="642912" y="10464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6947128" y="617183"/>
            <a:ext cx="643255" cy="642620"/>
            <a:chOff x="16947128" y="617183"/>
            <a:chExt cx="643255" cy="642620"/>
          </a:xfrm>
        </p:grpSpPr>
        <p:sp>
          <p:nvSpPr>
            <p:cNvPr id="43" name="object 43"/>
            <p:cNvSpPr/>
            <p:nvPr/>
          </p:nvSpPr>
          <p:spPr>
            <a:xfrm>
              <a:off x="16952363" y="621970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632441" y="0"/>
                  </a:moveTo>
                  <a:lnTo>
                    <a:pt x="0" y="0"/>
                  </a:lnTo>
                  <a:lnTo>
                    <a:pt x="0" y="632441"/>
                  </a:lnTo>
                  <a:lnTo>
                    <a:pt x="632441" y="632441"/>
                  </a:lnTo>
                  <a:lnTo>
                    <a:pt x="632441" y="0"/>
                  </a:lnTo>
                  <a:close/>
                </a:path>
              </a:pathLst>
            </a:custGeom>
            <a:solidFill>
              <a:srgbClr val="4285F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947122" y="617187"/>
              <a:ext cx="643255" cy="642620"/>
            </a:xfrm>
            <a:custGeom>
              <a:avLst/>
              <a:gdLst/>
              <a:ahLst/>
              <a:cxnLst/>
              <a:rect l="l" t="t" r="r" b="b"/>
              <a:pathLst>
                <a:path w="643255" h="642619">
                  <a:moveTo>
                    <a:pt x="642912" y="4787"/>
                  </a:moveTo>
                  <a:lnTo>
                    <a:pt x="637679" y="4787"/>
                  </a:lnTo>
                  <a:lnTo>
                    <a:pt x="637679" y="0"/>
                  </a:lnTo>
                  <a:lnTo>
                    <a:pt x="632447" y="0"/>
                  </a:lnTo>
                  <a:lnTo>
                    <a:pt x="632447" y="637540"/>
                  </a:lnTo>
                  <a:lnTo>
                    <a:pt x="10477" y="637540"/>
                  </a:lnTo>
                  <a:lnTo>
                    <a:pt x="10477" y="637235"/>
                  </a:lnTo>
                  <a:lnTo>
                    <a:pt x="632447" y="637235"/>
                  </a:lnTo>
                  <a:lnTo>
                    <a:pt x="632447" y="631990"/>
                  </a:lnTo>
                  <a:lnTo>
                    <a:pt x="10477" y="631990"/>
                  </a:lnTo>
                  <a:lnTo>
                    <a:pt x="10477" y="10160"/>
                  </a:lnTo>
                  <a:lnTo>
                    <a:pt x="10477" y="10020"/>
                  </a:lnTo>
                  <a:lnTo>
                    <a:pt x="632447" y="10020"/>
                  </a:lnTo>
                  <a:lnTo>
                    <a:pt x="632447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4787"/>
                  </a:lnTo>
                  <a:lnTo>
                    <a:pt x="5232" y="4787"/>
                  </a:lnTo>
                  <a:lnTo>
                    <a:pt x="5232" y="5080"/>
                  </a:lnTo>
                  <a:lnTo>
                    <a:pt x="5232" y="10160"/>
                  </a:lnTo>
                  <a:lnTo>
                    <a:pt x="5232" y="632460"/>
                  </a:lnTo>
                  <a:lnTo>
                    <a:pt x="5232" y="637235"/>
                  </a:lnTo>
                  <a:lnTo>
                    <a:pt x="0" y="637235"/>
                  </a:lnTo>
                  <a:lnTo>
                    <a:pt x="0" y="642620"/>
                  </a:lnTo>
                  <a:lnTo>
                    <a:pt x="5232" y="642620"/>
                  </a:lnTo>
                  <a:lnTo>
                    <a:pt x="637679" y="642620"/>
                  </a:lnTo>
                  <a:lnTo>
                    <a:pt x="637679" y="642467"/>
                  </a:lnTo>
                  <a:lnTo>
                    <a:pt x="642912" y="642467"/>
                  </a:lnTo>
                  <a:lnTo>
                    <a:pt x="642912" y="632460"/>
                  </a:lnTo>
                  <a:lnTo>
                    <a:pt x="642912" y="631990"/>
                  </a:lnTo>
                  <a:lnTo>
                    <a:pt x="642912" y="10160"/>
                  </a:lnTo>
                  <a:lnTo>
                    <a:pt x="637679" y="10160"/>
                  </a:lnTo>
                  <a:lnTo>
                    <a:pt x="637679" y="10020"/>
                  </a:lnTo>
                  <a:lnTo>
                    <a:pt x="642912" y="10020"/>
                  </a:lnTo>
                  <a:lnTo>
                    <a:pt x="642912" y="4787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8844443" y="616735"/>
            <a:ext cx="643255" cy="643255"/>
            <a:chOff x="18844443" y="616735"/>
            <a:chExt cx="643255" cy="643255"/>
          </a:xfrm>
        </p:grpSpPr>
        <p:sp>
          <p:nvSpPr>
            <p:cNvPr id="46" name="object 46"/>
            <p:cNvSpPr/>
            <p:nvPr/>
          </p:nvSpPr>
          <p:spPr>
            <a:xfrm>
              <a:off x="18849678" y="621970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632441" y="0"/>
                  </a:moveTo>
                  <a:lnTo>
                    <a:pt x="0" y="0"/>
                  </a:lnTo>
                  <a:lnTo>
                    <a:pt x="0" y="632441"/>
                  </a:lnTo>
                  <a:lnTo>
                    <a:pt x="632441" y="632441"/>
                  </a:lnTo>
                  <a:lnTo>
                    <a:pt x="632441" y="0"/>
                  </a:lnTo>
                  <a:close/>
                </a:path>
              </a:pathLst>
            </a:custGeom>
            <a:solidFill>
              <a:srgbClr val="4285F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844437" y="616743"/>
              <a:ext cx="643255" cy="643255"/>
            </a:xfrm>
            <a:custGeom>
              <a:avLst/>
              <a:gdLst/>
              <a:ahLst/>
              <a:cxnLst/>
              <a:rect l="l" t="t" r="r" b="b"/>
              <a:pathLst>
                <a:path w="643255" h="643255">
                  <a:moveTo>
                    <a:pt x="642912" y="0"/>
                  </a:moveTo>
                  <a:lnTo>
                    <a:pt x="637679" y="0"/>
                  </a:lnTo>
                  <a:lnTo>
                    <a:pt x="637679" y="444"/>
                  </a:lnTo>
                  <a:lnTo>
                    <a:pt x="632447" y="444"/>
                  </a:lnTo>
                  <a:lnTo>
                    <a:pt x="632447" y="637984"/>
                  </a:lnTo>
                  <a:lnTo>
                    <a:pt x="10464" y="637984"/>
                  </a:lnTo>
                  <a:lnTo>
                    <a:pt x="10464" y="637679"/>
                  </a:lnTo>
                  <a:lnTo>
                    <a:pt x="632447" y="637679"/>
                  </a:lnTo>
                  <a:lnTo>
                    <a:pt x="632447" y="632434"/>
                  </a:lnTo>
                  <a:lnTo>
                    <a:pt x="10464" y="632434"/>
                  </a:lnTo>
                  <a:lnTo>
                    <a:pt x="10464" y="10604"/>
                  </a:lnTo>
                  <a:lnTo>
                    <a:pt x="10464" y="10464"/>
                  </a:lnTo>
                  <a:lnTo>
                    <a:pt x="632447" y="10464"/>
                  </a:lnTo>
                  <a:lnTo>
                    <a:pt x="632447" y="444"/>
                  </a:lnTo>
                  <a:lnTo>
                    <a:pt x="5232" y="444"/>
                  </a:lnTo>
                  <a:lnTo>
                    <a:pt x="0" y="444"/>
                  </a:lnTo>
                  <a:lnTo>
                    <a:pt x="0" y="10604"/>
                  </a:lnTo>
                  <a:lnTo>
                    <a:pt x="0" y="632904"/>
                  </a:lnTo>
                  <a:lnTo>
                    <a:pt x="0" y="637679"/>
                  </a:lnTo>
                  <a:lnTo>
                    <a:pt x="5232" y="637679"/>
                  </a:lnTo>
                  <a:lnTo>
                    <a:pt x="5232" y="637984"/>
                  </a:lnTo>
                  <a:lnTo>
                    <a:pt x="5232" y="643064"/>
                  </a:lnTo>
                  <a:lnTo>
                    <a:pt x="637679" y="643064"/>
                  </a:lnTo>
                  <a:lnTo>
                    <a:pt x="637679" y="637984"/>
                  </a:lnTo>
                  <a:lnTo>
                    <a:pt x="637679" y="637679"/>
                  </a:lnTo>
                  <a:lnTo>
                    <a:pt x="642912" y="637679"/>
                  </a:lnTo>
                  <a:lnTo>
                    <a:pt x="642912" y="632904"/>
                  </a:lnTo>
                  <a:lnTo>
                    <a:pt x="642912" y="632434"/>
                  </a:lnTo>
                  <a:lnTo>
                    <a:pt x="642912" y="10604"/>
                  </a:lnTo>
                  <a:lnTo>
                    <a:pt x="637679" y="10604"/>
                  </a:lnTo>
                  <a:lnTo>
                    <a:pt x="637679" y="10464"/>
                  </a:lnTo>
                  <a:lnTo>
                    <a:pt x="642912" y="10464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15682227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44"/>
                </a:lnTo>
                <a:lnTo>
                  <a:pt x="632447" y="444"/>
                </a:lnTo>
                <a:lnTo>
                  <a:pt x="632447" y="637984"/>
                </a:lnTo>
                <a:lnTo>
                  <a:pt x="10477" y="637984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34"/>
                </a:lnTo>
                <a:lnTo>
                  <a:pt x="10477" y="632434"/>
                </a:lnTo>
                <a:lnTo>
                  <a:pt x="10477" y="10604"/>
                </a:lnTo>
                <a:lnTo>
                  <a:pt x="10477" y="10464"/>
                </a:lnTo>
                <a:lnTo>
                  <a:pt x="632447" y="10464"/>
                </a:lnTo>
                <a:lnTo>
                  <a:pt x="632447" y="444"/>
                </a:lnTo>
                <a:lnTo>
                  <a:pt x="5245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45" y="643064"/>
                </a:lnTo>
                <a:lnTo>
                  <a:pt x="637679" y="643064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7679"/>
                </a:lnTo>
                <a:lnTo>
                  <a:pt x="637679" y="637679"/>
                </a:lnTo>
                <a:lnTo>
                  <a:pt x="637679" y="632904"/>
                </a:lnTo>
                <a:lnTo>
                  <a:pt x="637679" y="10604"/>
                </a:lnTo>
                <a:lnTo>
                  <a:pt x="637679" y="5524"/>
                </a:lnTo>
                <a:lnTo>
                  <a:pt x="637679" y="5232"/>
                </a:lnTo>
                <a:lnTo>
                  <a:pt x="642912" y="5232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579568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5232"/>
                </a:lnTo>
                <a:lnTo>
                  <a:pt x="632434" y="5232"/>
                </a:lnTo>
                <a:lnTo>
                  <a:pt x="632434" y="637984"/>
                </a:lnTo>
                <a:lnTo>
                  <a:pt x="10464" y="637984"/>
                </a:lnTo>
                <a:lnTo>
                  <a:pt x="10464" y="637679"/>
                </a:lnTo>
                <a:lnTo>
                  <a:pt x="632434" y="637679"/>
                </a:lnTo>
                <a:lnTo>
                  <a:pt x="632434" y="632434"/>
                </a:lnTo>
                <a:lnTo>
                  <a:pt x="10464" y="632434"/>
                </a:lnTo>
                <a:lnTo>
                  <a:pt x="10464" y="10604"/>
                </a:lnTo>
                <a:lnTo>
                  <a:pt x="10464" y="10464"/>
                </a:lnTo>
                <a:lnTo>
                  <a:pt x="632434" y="10464"/>
                </a:lnTo>
                <a:lnTo>
                  <a:pt x="632434" y="5232"/>
                </a:lnTo>
                <a:lnTo>
                  <a:pt x="10464" y="5232"/>
                </a:lnTo>
                <a:lnTo>
                  <a:pt x="5232" y="5232"/>
                </a:lnTo>
                <a:lnTo>
                  <a:pt x="5232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32" y="643064"/>
                </a:lnTo>
                <a:lnTo>
                  <a:pt x="637679" y="643064"/>
                </a:lnTo>
                <a:lnTo>
                  <a:pt x="637679" y="637984"/>
                </a:lnTo>
                <a:lnTo>
                  <a:pt x="637679" y="637679"/>
                </a:lnTo>
                <a:lnTo>
                  <a:pt x="642912" y="637679"/>
                </a:lnTo>
                <a:lnTo>
                  <a:pt x="642912" y="632904"/>
                </a:lnTo>
                <a:lnTo>
                  <a:pt x="642912" y="632434"/>
                </a:lnTo>
                <a:lnTo>
                  <a:pt x="642912" y="10604"/>
                </a:lnTo>
                <a:lnTo>
                  <a:pt x="637679" y="10604"/>
                </a:lnTo>
                <a:lnTo>
                  <a:pt x="637679" y="10464"/>
                </a:lnTo>
                <a:lnTo>
                  <a:pt x="642912" y="10464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417358" y="616743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44"/>
                </a:lnTo>
                <a:lnTo>
                  <a:pt x="632447" y="444"/>
                </a:lnTo>
                <a:lnTo>
                  <a:pt x="632447" y="637984"/>
                </a:lnTo>
                <a:lnTo>
                  <a:pt x="10477" y="637984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34"/>
                </a:lnTo>
                <a:lnTo>
                  <a:pt x="10477" y="632434"/>
                </a:lnTo>
                <a:lnTo>
                  <a:pt x="10477" y="10604"/>
                </a:lnTo>
                <a:lnTo>
                  <a:pt x="10477" y="10464"/>
                </a:lnTo>
                <a:lnTo>
                  <a:pt x="632447" y="10464"/>
                </a:lnTo>
                <a:lnTo>
                  <a:pt x="632447" y="444"/>
                </a:lnTo>
                <a:lnTo>
                  <a:pt x="5232" y="444"/>
                </a:lnTo>
                <a:lnTo>
                  <a:pt x="0" y="444"/>
                </a:lnTo>
                <a:lnTo>
                  <a:pt x="0" y="10604"/>
                </a:lnTo>
                <a:lnTo>
                  <a:pt x="0" y="632904"/>
                </a:lnTo>
                <a:lnTo>
                  <a:pt x="0" y="643064"/>
                </a:lnTo>
                <a:lnTo>
                  <a:pt x="5232" y="643064"/>
                </a:lnTo>
                <a:lnTo>
                  <a:pt x="637679" y="643064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04"/>
                </a:lnTo>
                <a:lnTo>
                  <a:pt x="642912" y="632434"/>
                </a:lnTo>
                <a:lnTo>
                  <a:pt x="642912" y="10604"/>
                </a:lnTo>
                <a:lnTo>
                  <a:pt x="637679" y="10604"/>
                </a:lnTo>
                <a:lnTo>
                  <a:pt x="637679" y="10464"/>
                </a:lnTo>
                <a:lnTo>
                  <a:pt x="642912" y="10464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6314683" y="616735"/>
            <a:ext cx="643255" cy="643255"/>
            <a:chOff x="16314683" y="616735"/>
            <a:chExt cx="643255" cy="643255"/>
          </a:xfrm>
        </p:grpSpPr>
        <p:sp>
          <p:nvSpPr>
            <p:cNvPr id="52" name="object 52"/>
            <p:cNvSpPr/>
            <p:nvPr/>
          </p:nvSpPr>
          <p:spPr>
            <a:xfrm>
              <a:off x="16319918" y="621970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632441" y="0"/>
                  </a:moveTo>
                  <a:lnTo>
                    <a:pt x="0" y="0"/>
                  </a:lnTo>
                  <a:lnTo>
                    <a:pt x="0" y="632441"/>
                  </a:lnTo>
                  <a:lnTo>
                    <a:pt x="632441" y="632441"/>
                  </a:lnTo>
                  <a:lnTo>
                    <a:pt x="63244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314675" y="616743"/>
              <a:ext cx="643255" cy="643255"/>
            </a:xfrm>
            <a:custGeom>
              <a:avLst/>
              <a:gdLst/>
              <a:ahLst/>
              <a:cxnLst/>
              <a:rect l="l" t="t" r="r" b="b"/>
              <a:pathLst>
                <a:path w="643255" h="643255">
                  <a:moveTo>
                    <a:pt x="642912" y="0"/>
                  </a:moveTo>
                  <a:lnTo>
                    <a:pt x="637679" y="0"/>
                  </a:lnTo>
                  <a:lnTo>
                    <a:pt x="637679" y="444"/>
                  </a:lnTo>
                  <a:lnTo>
                    <a:pt x="632447" y="444"/>
                  </a:lnTo>
                  <a:lnTo>
                    <a:pt x="632447" y="637984"/>
                  </a:lnTo>
                  <a:lnTo>
                    <a:pt x="10477" y="637984"/>
                  </a:lnTo>
                  <a:lnTo>
                    <a:pt x="10477" y="637679"/>
                  </a:lnTo>
                  <a:lnTo>
                    <a:pt x="632447" y="637679"/>
                  </a:lnTo>
                  <a:lnTo>
                    <a:pt x="632447" y="632434"/>
                  </a:lnTo>
                  <a:lnTo>
                    <a:pt x="10477" y="632434"/>
                  </a:lnTo>
                  <a:lnTo>
                    <a:pt x="10477" y="10604"/>
                  </a:lnTo>
                  <a:lnTo>
                    <a:pt x="10477" y="10464"/>
                  </a:lnTo>
                  <a:lnTo>
                    <a:pt x="632447" y="10464"/>
                  </a:lnTo>
                  <a:lnTo>
                    <a:pt x="632447" y="444"/>
                  </a:lnTo>
                  <a:lnTo>
                    <a:pt x="5232" y="444"/>
                  </a:lnTo>
                  <a:lnTo>
                    <a:pt x="0" y="444"/>
                  </a:lnTo>
                  <a:lnTo>
                    <a:pt x="0" y="10604"/>
                  </a:lnTo>
                  <a:lnTo>
                    <a:pt x="0" y="632904"/>
                  </a:lnTo>
                  <a:lnTo>
                    <a:pt x="0" y="643064"/>
                  </a:lnTo>
                  <a:lnTo>
                    <a:pt x="5232" y="643064"/>
                  </a:lnTo>
                  <a:lnTo>
                    <a:pt x="637679" y="643064"/>
                  </a:lnTo>
                  <a:lnTo>
                    <a:pt x="637679" y="642912"/>
                  </a:lnTo>
                  <a:lnTo>
                    <a:pt x="642912" y="642912"/>
                  </a:lnTo>
                  <a:lnTo>
                    <a:pt x="642912" y="632904"/>
                  </a:lnTo>
                  <a:lnTo>
                    <a:pt x="642912" y="632434"/>
                  </a:lnTo>
                  <a:lnTo>
                    <a:pt x="642912" y="10604"/>
                  </a:lnTo>
                  <a:lnTo>
                    <a:pt x="637679" y="10604"/>
                  </a:lnTo>
                  <a:lnTo>
                    <a:pt x="637679" y="10464"/>
                  </a:lnTo>
                  <a:lnTo>
                    <a:pt x="642912" y="10464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18844438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64" y="622300"/>
                </a:lnTo>
                <a:lnTo>
                  <a:pt x="10464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64" y="616750"/>
                </a:lnTo>
                <a:lnTo>
                  <a:pt x="10464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15682236" y="0"/>
            <a:ext cx="643255" cy="627380"/>
            <a:chOff x="15682236" y="0"/>
            <a:chExt cx="643255" cy="627380"/>
          </a:xfrm>
        </p:grpSpPr>
        <p:sp>
          <p:nvSpPr>
            <p:cNvPr id="56" name="object 56"/>
            <p:cNvSpPr/>
            <p:nvPr/>
          </p:nvSpPr>
          <p:spPr>
            <a:xfrm>
              <a:off x="15687472" y="0"/>
              <a:ext cx="632460" cy="622300"/>
            </a:xfrm>
            <a:custGeom>
              <a:avLst/>
              <a:gdLst/>
              <a:ahLst/>
              <a:cxnLst/>
              <a:rect l="l" t="t" r="r" b="b"/>
              <a:pathLst>
                <a:path w="632459" h="622300">
                  <a:moveTo>
                    <a:pt x="0" y="0"/>
                  </a:moveTo>
                  <a:lnTo>
                    <a:pt x="632441" y="0"/>
                  </a:lnTo>
                  <a:lnTo>
                    <a:pt x="632441" y="621970"/>
                  </a:lnTo>
                  <a:lnTo>
                    <a:pt x="0" y="62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682227" y="0"/>
              <a:ext cx="643255" cy="627380"/>
            </a:xfrm>
            <a:custGeom>
              <a:avLst/>
              <a:gdLst/>
              <a:ahLst/>
              <a:cxnLst/>
              <a:rect l="l" t="t" r="r" b="b"/>
              <a:pathLst>
                <a:path w="643255" h="627380">
                  <a:moveTo>
                    <a:pt x="642912" y="0"/>
                  </a:moveTo>
                  <a:lnTo>
                    <a:pt x="632447" y="0"/>
                  </a:lnTo>
                  <a:lnTo>
                    <a:pt x="632447" y="616750"/>
                  </a:lnTo>
                  <a:lnTo>
                    <a:pt x="632447" y="621982"/>
                  </a:lnTo>
                  <a:lnTo>
                    <a:pt x="632447" y="622300"/>
                  </a:lnTo>
                  <a:lnTo>
                    <a:pt x="10477" y="622300"/>
                  </a:lnTo>
                  <a:lnTo>
                    <a:pt x="10477" y="621982"/>
                  </a:lnTo>
                  <a:lnTo>
                    <a:pt x="632447" y="621982"/>
                  </a:lnTo>
                  <a:lnTo>
                    <a:pt x="632447" y="616750"/>
                  </a:lnTo>
                  <a:lnTo>
                    <a:pt x="10477" y="616750"/>
                  </a:lnTo>
                  <a:lnTo>
                    <a:pt x="10477" y="0"/>
                  </a:lnTo>
                  <a:lnTo>
                    <a:pt x="0" y="0"/>
                  </a:lnTo>
                  <a:lnTo>
                    <a:pt x="0" y="617220"/>
                  </a:lnTo>
                  <a:lnTo>
                    <a:pt x="0" y="627380"/>
                  </a:lnTo>
                  <a:lnTo>
                    <a:pt x="5245" y="627380"/>
                  </a:lnTo>
                  <a:lnTo>
                    <a:pt x="637679" y="627380"/>
                  </a:lnTo>
                  <a:lnTo>
                    <a:pt x="637679" y="627214"/>
                  </a:lnTo>
                  <a:lnTo>
                    <a:pt x="642912" y="627214"/>
                  </a:lnTo>
                  <a:lnTo>
                    <a:pt x="642912" y="617220"/>
                  </a:lnTo>
                  <a:lnTo>
                    <a:pt x="642912" y="616750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7579573" y="0"/>
            <a:ext cx="643255" cy="627380"/>
            <a:chOff x="17579573" y="0"/>
            <a:chExt cx="643255" cy="627380"/>
          </a:xfrm>
        </p:grpSpPr>
        <p:sp>
          <p:nvSpPr>
            <p:cNvPr id="59" name="object 59"/>
            <p:cNvSpPr/>
            <p:nvPr/>
          </p:nvSpPr>
          <p:spPr>
            <a:xfrm>
              <a:off x="17584808" y="0"/>
              <a:ext cx="632460" cy="622300"/>
            </a:xfrm>
            <a:custGeom>
              <a:avLst/>
              <a:gdLst/>
              <a:ahLst/>
              <a:cxnLst/>
              <a:rect l="l" t="t" r="r" b="b"/>
              <a:pathLst>
                <a:path w="632459" h="622300">
                  <a:moveTo>
                    <a:pt x="0" y="0"/>
                  </a:moveTo>
                  <a:lnTo>
                    <a:pt x="632441" y="0"/>
                  </a:lnTo>
                  <a:lnTo>
                    <a:pt x="632441" y="621970"/>
                  </a:lnTo>
                  <a:lnTo>
                    <a:pt x="0" y="62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C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579569" y="0"/>
              <a:ext cx="643255" cy="627380"/>
            </a:xfrm>
            <a:custGeom>
              <a:avLst/>
              <a:gdLst/>
              <a:ahLst/>
              <a:cxnLst/>
              <a:rect l="l" t="t" r="r" b="b"/>
              <a:pathLst>
                <a:path w="643255" h="627380">
                  <a:moveTo>
                    <a:pt x="642912" y="0"/>
                  </a:moveTo>
                  <a:lnTo>
                    <a:pt x="632434" y="0"/>
                  </a:lnTo>
                  <a:lnTo>
                    <a:pt x="632434" y="616750"/>
                  </a:lnTo>
                  <a:lnTo>
                    <a:pt x="632434" y="621982"/>
                  </a:lnTo>
                  <a:lnTo>
                    <a:pt x="632434" y="622300"/>
                  </a:lnTo>
                  <a:lnTo>
                    <a:pt x="10464" y="622300"/>
                  </a:lnTo>
                  <a:lnTo>
                    <a:pt x="10464" y="621982"/>
                  </a:lnTo>
                  <a:lnTo>
                    <a:pt x="632434" y="621982"/>
                  </a:lnTo>
                  <a:lnTo>
                    <a:pt x="632434" y="616750"/>
                  </a:lnTo>
                  <a:lnTo>
                    <a:pt x="10464" y="616750"/>
                  </a:lnTo>
                  <a:lnTo>
                    <a:pt x="10464" y="0"/>
                  </a:lnTo>
                  <a:lnTo>
                    <a:pt x="0" y="0"/>
                  </a:lnTo>
                  <a:lnTo>
                    <a:pt x="0" y="617220"/>
                  </a:lnTo>
                  <a:lnTo>
                    <a:pt x="0" y="627380"/>
                  </a:lnTo>
                  <a:lnTo>
                    <a:pt x="5232" y="627380"/>
                  </a:lnTo>
                  <a:lnTo>
                    <a:pt x="637679" y="627380"/>
                  </a:lnTo>
                  <a:lnTo>
                    <a:pt x="637679" y="627214"/>
                  </a:lnTo>
                  <a:lnTo>
                    <a:pt x="642912" y="627214"/>
                  </a:lnTo>
                  <a:lnTo>
                    <a:pt x="642912" y="617220"/>
                  </a:lnTo>
                  <a:lnTo>
                    <a:pt x="642912" y="616750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14417358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314675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32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152463" y="0"/>
            <a:ext cx="643255" cy="627380"/>
          </a:xfrm>
          <a:custGeom>
            <a:avLst/>
            <a:gdLst/>
            <a:ahLst/>
            <a:cxnLst/>
            <a:rect l="l" t="t" r="r" b="b"/>
            <a:pathLst>
              <a:path w="643255" h="627380">
                <a:moveTo>
                  <a:pt x="642912" y="0"/>
                </a:moveTo>
                <a:lnTo>
                  <a:pt x="632447" y="0"/>
                </a:lnTo>
                <a:lnTo>
                  <a:pt x="632447" y="616750"/>
                </a:lnTo>
                <a:lnTo>
                  <a:pt x="632447" y="621982"/>
                </a:lnTo>
                <a:lnTo>
                  <a:pt x="632447" y="622300"/>
                </a:lnTo>
                <a:lnTo>
                  <a:pt x="10477" y="622300"/>
                </a:lnTo>
                <a:lnTo>
                  <a:pt x="10477" y="621982"/>
                </a:lnTo>
                <a:lnTo>
                  <a:pt x="632447" y="621982"/>
                </a:lnTo>
                <a:lnTo>
                  <a:pt x="632447" y="616750"/>
                </a:lnTo>
                <a:lnTo>
                  <a:pt x="10477" y="616750"/>
                </a:lnTo>
                <a:lnTo>
                  <a:pt x="10477" y="0"/>
                </a:lnTo>
                <a:lnTo>
                  <a:pt x="0" y="0"/>
                </a:lnTo>
                <a:lnTo>
                  <a:pt x="0" y="617220"/>
                </a:lnTo>
                <a:lnTo>
                  <a:pt x="0" y="627380"/>
                </a:lnTo>
                <a:lnTo>
                  <a:pt x="5245" y="627380"/>
                </a:lnTo>
                <a:lnTo>
                  <a:pt x="637679" y="627380"/>
                </a:lnTo>
                <a:lnTo>
                  <a:pt x="637679" y="627214"/>
                </a:lnTo>
                <a:lnTo>
                  <a:pt x="642912" y="627214"/>
                </a:lnTo>
                <a:lnTo>
                  <a:pt x="642912" y="617220"/>
                </a:lnTo>
                <a:lnTo>
                  <a:pt x="642912" y="616750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19476890" y="1249624"/>
            <a:ext cx="627380" cy="642620"/>
            <a:chOff x="19476890" y="1249624"/>
            <a:chExt cx="627380" cy="642620"/>
          </a:xfrm>
        </p:grpSpPr>
        <p:sp>
          <p:nvSpPr>
            <p:cNvPr id="65" name="object 65"/>
            <p:cNvSpPr/>
            <p:nvPr/>
          </p:nvSpPr>
          <p:spPr>
            <a:xfrm>
              <a:off x="19482125" y="1254411"/>
              <a:ext cx="622300" cy="632460"/>
            </a:xfrm>
            <a:custGeom>
              <a:avLst/>
              <a:gdLst/>
              <a:ahLst/>
              <a:cxnLst/>
              <a:rect l="l" t="t" r="r" b="b"/>
              <a:pathLst>
                <a:path w="622300" h="632460">
                  <a:moveTo>
                    <a:pt x="0" y="0"/>
                  </a:moveTo>
                  <a:lnTo>
                    <a:pt x="621973" y="0"/>
                  </a:lnTo>
                  <a:lnTo>
                    <a:pt x="621973" y="632441"/>
                  </a:lnTo>
                  <a:lnTo>
                    <a:pt x="0" y="63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476886" y="1249635"/>
              <a:ext cx="627380" cy="642620"/>
            </a:xfrm>
            <a:custGeom>
              <a:avLst/>
              <a:gdLst/>
              <a:ahLst/>
              <a:cxnLst/>
              <a:rect l="l" t="t" r="r" b="b"/>
              <a:pathLst>
                <a:path w="627380" h="642619">
                  <a:moveTo>
                    <a:pt x="627202" y="0"/>
                  </a:moveTo>
                  <a:lnTo>
                    <a:pt x="523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632460"/>
                  </a:lnTo>
                  <a:lnTo>
                    <a:pt x="0" y="642620"/>
                  </a:lnTo>
                  <a:lnTo>
                    <a:pt x="5232" y="642620"/>
                  </a:lnTo>
                  <a:lnTo>
                    <a:pt x="627202" y="642620"/>
                  </a:lnTo>
                  <a:lnTo>
                    <a:pt x="627202" y="637540"/>
                  </a:lnTo>
                  <a:lnTo>
                    <a:pt x="10464" y="637540"/>
                  </a:lnTo>
                  <a:lnTo>
                    <a:pt x="10464" y="637222"/>
                  </a:lnTo>
                  <a:lnTo>
                    <a:pt x="627202" y="637222"/>
                  </a:lnTo>
                  <a:lnTo>
                    <a:pt x="627202" y="631990"/>
                  </a:lnTo>
                  <a:lnTo>
                    <a:pt x="10464" y="631990"/>
                  </a:lnTo>
                  <a:lnTo>
                    <a:pt x="10464" y="10160"/>
                  </a:lnTo>
                  <a:lnTo>
                    <a:pt x="10464" y="10020"/>
                  </a:lnTo>
                  <a:lnTo>
                    <a:pt x="627202" y="10020"/>
                  </a:lnTo>
                  <a:lnTo>
                    <a:pt x="627202" y="5080"/>
                  </a:lnTo>
                  <a:lnTo>
                    <a:pt x="627202" y="4787"/>
                  </a:lnTo>
                  <a:lnTo>
                    <a:pt x="62720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211998" y="1249176"/>
            <a:ext cx="643255" cy="643255"/>
            <a:chOff x="18211998" y="1249176"/>
            <a:chExt cx="643255" cy="643255"/>
          </a:xfrm>
        </p:grpSpPr>
        <p:sp>
          <p:nvSpPr>
            <p:cNvPr id="68" name="object 68"/>
            <p:cNvSpPr/>
            <p:nvPr/>
          </p:nvSpPr>
          <p:spPr>
            <a:xfrm>
              <a:off x="18217233" y="1254411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632441" y="0"/>
                  </a:moveTo>
                  <a:lnTo>
                    <a:pt x="0" y="0"/>
                  </a:lnTo>
                  <a:lnTo>
                    <a:pt x="0" y="632441"/>
                  </a:lnTo>
                  <a:lnTo>
                    <a:pt x="632441" y="632441"/>
                  </a:lnTo>
                  <a:lnTo>
                    <a:pt x="632441" y="0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211991" y="1249177"/>
              <a:ext cx="643255" cy="643255"/>
            </a:xfrm>
            <a:custGeom>
              <a:avLst/>
              <a:gdLst/>
              <a:ahLst/>
              <a:cxnLst/>
              <a:rect l="l" t="t" r="r" b="b"/>
              <a:pathLst>
                <a:path w="643255" h="643255">
                  <a:moveTo>
                    <a:pt x="642912" y="0"/>
                  </a:moveTo>
                  <a:lnTo>
                    <a:pt x="637679" y="0"/>
                  </a:lnTo>
                  <a:lnTo>
                    <a:pt x="637679" y="457"/>
                  </a:lnTo>
                  <a:lnTo>
                    <a:pt x="632447" y="457"/>
                  </a:lnTo>
                  <a:lnTo>
                    <a:pt x="632447" y="637997"/>
                  </a:lnTo>
                  <a:lnTo>
                    <a:pt x="10477" y="637997"/>
                  </a:lnTo>
                  <a:lnTo>
                    <a:pt x="10477" y="637679"/>
                  </a:lnTo>
                  <a:lnTo>
                    <a:pt x="632447" y="637679"/>
                  </a:lnTo>
                  <a:lnTo>
                    <a:pt x="632447" y="632447"/>
                  </a:lnTo>
                  <a:lnTo>
                    <a:pt x="10477" y="632447"/>
                  </a:lnTo>
                  <a:lnTo>
                    <a:pt x="10477" y="10617"/>
                  </a:lnTo>
                  <a:lnTo>
                    <a:pt x="10477" y="10477"/>
                  </a:lnTo>
                  <a:lnTo>
                    <a:pt x="632447" y="10477"/>
                  </a:lnTo>
                  <a:lnTo>
                    <a:pt x="632447" y="457"/>
                  </a:lnTo>
                  <a:lnTo>
                    <a:pt x="5232" y="457"/>
                  </a:lnTo>
                  <a:lnTo>
                    <a:pt x="0" y="457"/>
                  </a:lnTo>
                  <a:lnTo>
                    <a:pt x="0" y="10617"/>
                  </a:lnTo>
                  <a:lnTo>
                    <a:pt x="0" y="632917"/>
                  </a:lnTo>
                  <a:lnTo>
                    <a:pt x="0" y="643077"/>
                  </a:lnTo>
                  <a:lnTo>
                    <a:pt x="5232" y="643077"/>
                  </a:lnTo>
                  <a:lnTo>
                    <a:pt x="637679" y="643077"/>
                  </a:lnTo>
                  <a:lnTo>
                    <a:pt x="637679" y="642912"/>
                  </a:lnTo>
                  <a:lnTo>
                    <a:pt x="642912" y="642912"/>
                  </a:lnTo>
                  <a:lnTo>
                    <a:pt x="642912" y="632917"/>
                  </a:lnTo>
                  <a:lnTo>
                    <a:pt x="642912" y="632447"/>
                  </a:lnTo>
                  <a:lnTo>
                    <a:pt x="642912" y="10617"/>
                  </a:lnTo>
                  <a:lnTo>
                    <a:pt x="637679" y="10617"/>
                  </a:lnTo>
                  <a:lnTo>
                    <a:pt x="637679" y="10477"/>
                  </a:lnTo>
                  <a:lnTo>
                    <a:pt x="642912" y="10477"/>
                  </a:lnTo>
                  <a:lnTo>
                    <a:pt x="64291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16947122" y="1249177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57"/>
                </a:lnTo>
                <a:lnTo>
                  <a:pt x="632447" y="457"/>
                </a:lnTo>
                <a:lnTo>
                  <a:pt x="632447" y="637997"/>
                </a:lnTo>
                <a:lnTo>
                  <a:pt x="10477" y="637997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47"/>
                </a:lnTo>
                <a:lnTo>
                  <a:pt x="10477" y="632447"/>
                </a:lnTo>
                <a:lnTo>
                  <a:pt x="10477" y="10617"/>
                </a:lnTo>
                <a:lnTo>
                  <a:pt x="10477" y="10477"/>
                </a:lnTo>
                <a:lnTo>
                  <a:pt x="632447" y="10477"/>
                </a:lnTo>
                <a:lnTo>
                  <a:pt x="632447" y="457"/>
                </a:lnTo>
                <a:lnTo>
                  <a:pt x="5232" y="457"/>
                </a:lnTo>
                <a:lnTo>
                  <a:pt x="0" y="457"/>
                </a:lnTo>
                <a:lnTo>
                  <a:pt x="0" y="10617"/>
                </a:lnTo>
                <a:lnTo>
                  <a:pt x="0" y="632917"/>
                </a:lnTo>
                <a:lnTo>
                  <a:pt x="0" y="643077"/>
                </a:lnTo>
                <a:lnTo>
                  <a:pt x="5232" y="643077"/>
                </a:lnTo>
                <a:lnTo>
                  <a:pt x="637679" y="643077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1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37679" y="10617"/>
                </a:lnTo>
                <a:lnTo>
                  <a:pt x="637679" y="10477"/>
                </a:lnTo>
                <a:lnTo>
                  <a:pt x="642912" y="10477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19476890" y="1882066"/>
            <a:ext cx="627380" cy="642620"/>
            <a:chOff x="19476890" y="1882066"/>
            <a:chExt cx="627380" cy="642620"/>
          </a:xfrm>
        </p:grpSpPr>
        <p:sp>
          <p:nvSpPr>
            <p:cNvPr id="72" name="object 72"/>
            <p:cNvSpPr/>
            <p:nvPr/>
          </p:nvSpPr>
          <p:spPr>
            <a:xfrm>
              <a:off x="19482125" y="1886853"/>
              <a:ext cx="622300" cy="632460"/>
            </a:xfrm>
            <a:custGeom>
              <a:avLst/>
              <a:gdLst/>
              <a:ahLst/>
              <a:cxnLst/>
              <a:rect l="l" t="t" r="r" b="b"/>
              <a:pathLst>
                <a:path w="622300" h="632460">
                  <a:moveTo>
                    <a:pt x="0" y="0"/>
                  </a:moveTo>
                  <a:lnTo>
                    <a:pt x="621973" y="0"/>
                  </a:lnTo>
                  <a:lnTo>
                    <a:pt x="621973" y="632441"/>
                  </a:lnTo>
                  <a:lnTo>
                    <a:pt x="0" y="63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23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476886" y="1882069"/>
              <a:ext cx="627380" cy="642620"/>
            </a:xfrm>
            <a:custGeom>
              <a:avLst/>
              <a:gdLst/>
              <a:ahLst/>
              <a:cxnLst/>
              <a:rect l="l" t="t" r="r" b="b"/>
              <a:pathLst>
                <a:path w="627380" h="642619">
                  <a:moveTo>
                    <a:pt x="627202" y="0"/>
                  </a:moveTo>
                  <a:lnTo>
                    <a:pt x="523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632460"/>
                  </a:lnTo>
                  <a:lnTo>
                    <a:pt x="0" y="642620"/>
                  </a:lnTo>
                  <a:lnTo>
                    <a:pt x="5232" y="642620"/>
                  </a:lnTo>
                  <a:lnTo>
                    <a:pt x="627202" y="642620"/>
                  </a:lnTo>
                  <a:lnTo>
                    <a:pt x="627202" y="637540"/>
                  </a:lnTo>
                  <a:lnTo>
                    <a:pt x="10464" y="637540"/>
                  </a:lnTo>
                  <a:lnTo>
                    <a:pt x="10464" y="637235"/>
                  </a:lnTo>
                  <a:lnTo>
                    <a:pt x="627202" y="637235"/>
                  </a:lnTo>
                  <a:lnTo>
                    <a:pt x="627202" y="631990"/>
                  </a:lnTo>
                  <a:lnTo>
                    <a:pt x="10464" y="631990"/>
                  </a:lnTo>
                  <a:lnTo>
                    <a:pt x="10464" y="10160"/>
                  </a:lnTo>
                  <a:lnTo>
                    <a:pt x="10464" y="10020"/>
                  </a:lnTo>
                  <a:lnTo>
                    <a:pt x="627202" y="10020"/>
                  </a:lnTo>
                  <a:lnTo>
                    <a:pt x="627202" y="5080"/>
                  </a:lnTo>
                  <a:lnTo>
                    <a:pt x="627202" y="4787"/>
                  </a:lnTo>
                  <a:lnTo>
                    <a:pt x="62720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19476885" y="2514517"/>
            <a:ext cx="627380" cy="642620"/>
          </a:xfrm>
          <a:custGeom>
            <a:avLst/>
            <a:gdLst/>
            <a:ahLst/>
            <a:cxnLst/>
            <a:rect l="l" t="t" r="r" b="b"/>
            <a:pathLst>
              <a:path w="627380" h="642619">
                <a:moveTo>
                  <a:pt x="627202" y="0"/>
                </a:moveTo>
                <a:lnTo>
                  <a:pt x="5232" y="0"/>
                </a:lnTo>
                <a:lnTo>
                  <a:pt x="0" y="0"/>
                </a:lnTo>
                <a:lnTo>
                  <a:pt x="0" y="10160"/>
                </a:lnTo>
                <a:lnTo>
                  <a:pt x="0" y="632460"/>
                </a:lnTo>
                <a:lnTo>
                  <a:pt x="0" y="642620"/>
                </a:lnTo>
                <a:lnTo>
                  <a:pt x="5232" y="642620"/>
                </a:lnTo>
                <a:lnTo>
                  <a:pt x="627202" y="642620"/>
                </a:lnTo>
                <a:lnTo>
                  <a:pt x="627202" y="637540"/>
                </a:lnTo>
                <a:lnTo>
                  <a:pt x="10464" y="637540"/>
                </a:lnTo>
                <a:lnTo>
                  <a:pt x="10464" y="637222"/>
                </a:lnTo>
                <a:lnTo>
                  <a:pt x="627202" y="637222"/>
                </a:lnTo>
                <a:lnTo>
                  <a:pt x="627202" y="631990"/>
                </a:lnTo>
                <a:lnTo>
                  <a:pt x="10464" y="631990"/>
                </a:lnTo>
                <a:lnTo>
                  <a:pt x="10464" y="10160"/>
                </a:lnTo>
                <a:lnTo>
                  <a:pt x="10464" y="10020"/>
                </a:lnTo>
                <a:lnTo>
                  <a:pt x="627202" y="10020"/>
                </a:lnTo>
                <a:lnTo>
                  <a:pt x="627202" y="5080"/>
                </a:lnTo>
                <a:lnTo>
                  <a:pt x="627202" y="4787"/>
                </a:lnTo>
                <a:lnTo>
                  <a:pt x="62720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8211998" y="1249176"/>
            <a:ext cx="1275715" cy="1275715"/>
            <a:chOff x="18211998" y="1249176"/>
            <a:chExt cx="1275715" cy="1275715"/>
          </a:xfrm>
        </p:grpSpPr>
        <p:sp>
          <p:nvSpPr>
            <p:cNvPr id="76" name="object 76"/>
            <p:cNvSpPr/>
            <p:nvPr/>
          </p:nvSpPr>
          <p:spPr>
            <a:xfrm>
              <a:off x="18217233" y="1886853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59" h="632460">
                  <a:moveTo>
                    <a:pt x="632441" y="0"/>
                  </a:moveTo>
                  <a:lnTo>
                    <a:pt x="0" y="0"/>
                  </a:lnTo>
                  <a:lnTo>
                    <a:pt x="0" y="632441"/>
                  </a:lnTo>
                  <a:lnTo>
                    <a:pt x="632441" y="632441"/>
                  </a:lnTo>
                  <a:lnTo>
                    <a:pt x="632441" y="0"/>
                  </a:lnTo>
                  <a:close/>
                </a:path>
              </a:pathLst>
            </a:custGeom>
            <a:solidFill>
              <a:srgbClr val="34A852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211991" y="1249177"/>
              <a:ext cx="1275715" cy="1275715"/>
            </a:xfrm>
            <a:custGeom>
              <a:avLst/>
              <a:gdLst/>
              <a:ahLst/>
              <a:cxnLst/>
              <a:rect l="l" t="t" r="r" b="b"/>
              <a:pathLst>
                <a:path w="1275715" h="1275714">
                  <a:moveTo>
                    <a:pt x="1275359" y="0"/>
                  </a:moveTo>
                  <a:lnTo>
                    <a:pt x="1270127" y="0"/>
                  </a:lnTo>
                  <a:lnTo>
                    <a:pt x="1270127" y="457"/>
                  </a:lnTo>
                  <a:lnTo>
                    <a:pt x="1264894" y="457"/>
                  </a:lnTo>
                  <a:lnTo>
                    <a:pt x="1264894" y="1270431"/>
                  </a:lnTo>
                  <a:lnTo>
                    <a:pt x="642912" y="1270431"/>
                  </a:lnTo>
                  <a:lnTo>
                    <a:pt x="642912" y="1270127"/>
                  </a:lnTo>
                  <a:lnTo>
                    <a:pt x="1264894" y="1270127"/>
                  </a:lnTo>
                  <a:lnTo>
                    <a:pt x="1264894" y="1264881"/>
                  </a:lnTo>
                  <a:lnTo>
                    <a:pt x="642912" y="1264881"/>
                  </a:lnTo>
                  <a:lnTo>
                    <a:pt x="642912" y="643077"/>
                  </a:lnTo>
                  <a:lnTo>
                    <a:pt x="1264894" y="643077"/>
                  </a:lnTo>
                  <a:lnTo>
                    <a:pt x="1264894" y="632447"/>
                  </a:lnTo>
                  <a:lnTo>
                    <a:pt x="642912" y="632447"/>
                  </a:lnTo>
                  <a:lnTo>
                    <a:pt x="642912" y="10617"/>
                  </a:lnTo>
                  <a:lnTo>
                    <a:pt x="642912" y="10477"/>
                  </a:lnTo>
                  <a:lnTo>
                    <a:pt x="1264894" y="10477"/>
                  </a:lnTo>
                  <a:lnTo>
                    <a:pt x="1264894" y="457"/>
                  </a:lnTo>
                  <a:lnTo>
                    <a:pt x="637679" y="457"/>
                  </a:lnTo>
                  <a:lnTo>
                    <a:pt x="632447" y="457"/>
                  </a:lnTo>
                  <a:lnTo>
                    <a:pt x="632447" y="1270431"/>
                  </a:lnTo>
                  <a:lnTo>
                    <a:pt x="10477" y="1270431"/>
                  </a:lnTo>
                  <a:lnTo>
                    <a:pt x="10477" y="1270127"/>
                  </a:lnTo>
                  <a:lnTo>
                    <a:pt x="632447" y="1270127"/>
                  </a:lnTo>
                  <a:lnTo>
                    <a:pt x="632447" y="1264881"/>
                  </a:lnTo>
                  <a:lnTo>
                    <a:pt x="10477" y="1264881"/>
                  </a:lnTo>
                  <a:lnTo>
                    <a:pt x="10477" y="643051"/>
                  </a:lnTo>
                  <a:lnTo>
                    <a:pt x="10477" y="642912"/>
                  </a:lnTo>
                  <a:lnTo>
                    <a:pt x="632447" y="642912"/>
                  </a:lnTo>
                  <a:lnTo>
                    <a:pt x="632447" y="632891"/>
                  </a:lnTo>
                  <a:lnTo>
                    <a:pt x="5232" y="632891"/>
                  </a:lnTo>
                  <a:lnTo>
                    <a:pt x="0" y="632891"/>
                  </a:lnTo>
                  <a:lnTo>
                    <a:pt x="0" y="643051"/>
                  </a:lnTo>
                  <a:lnTo>
                    <a:pt x="0" y="1265351"/>
                  </a:lnTo>
                  <a:lnTo>
                    <a:pt x="0" y="1275511"/>
                  </a:lnTo>
                  <a:lnTo>
                    <a:pt x="5232" y="1275511"/>
                  </a:lnTo>
                  <a:lnTo>
                    <a:pt x="632447" y="1275511"/>
                  </a:lnTo>
                  <a:lnTo>
                    <a:pt x="637679" y="1275511"/>
                  </a:lnTo>
                  <a:lnTo>
                    <a:pt x="1270127" y="1275511"/>
                  </a:lnTo>
                  <a:lnTo>
                    <a:pt x="1270127" y="1275359"/>
                  </a:lnTo>
                  <a:lnTo>
                    <a:pt x="1275359" y="1275359"/>
                  </a:lnTo>
                  <a:lnTo>
                    <a:pt x="1275359" y="1265351"/>
                  </a:lnTo>
                  <a:lnTo>
                    <a:pt x="1275359" y="1264881"/>
                  </a:lnTo>
                  <a:lnTo>
                    <a:pt x="1275359" y="643051"/>
                  </a:lnTo>
                  <a:lnTo>
                    <a:pt x="1270127" y="643051"/>
                  </a:lnTo>
                  <a:lnTo>
                    <a:pt x="1270127" y="642912"/>
                  </a:lnTo>
                  <a:lnTo>
                    <a:pt x="1275359" y="642912"/>
                  </a:lnTo>
                  <a:lnTo>
                    <a:pt x="1275359" y="632917"/>
                  </a:lnTo>
                  <a:lnTo>
                    <a:pt x="1275359" y="632447"/>
                  </a:lnTo>
                  <a:lnTo>
                    <a:pt x="1275359" y="10617"/>
                  </a:lnTo>
                  <a:lnTo>
                    <a:pt x="1270127" y="10617"/>
                  </a:lnTo>
                  <a:lnTo>
                    <a:pt x="1270127" y="10477"/>
                  </a:lnTo>
                  <a:lnTo>
                    <a:pt x="1275359" y="10477"/>
                  </a:lnTo>
                  <a:lnTo>
                    <a:pt x="127535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17579568" y="1249177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57"/>
                </a:lnTo>
                <a:lnTo>
                  <a:pt x="632434" y="457"/>
                </a:lnTo>
                <a:lnTo>
                  <a:pt x="632434" y="637997"/>
                </a:lnTo>
                <a:lnTo>
                  <a:pt x="10464" y="637997"/>
                </a:lnTo>
                <a:lnTo>
                  <a:pt x="10464" y="637679"/>
                </a:lnTo>
                <a:lnTo>
                  <a:pt x="632434" y="637679"/>
                </a:lnTo>
                <a:lnTo>
                  <a:pt x="632434" y="632447"/>
                </a:lnTo>
                <a:lnTo>
                  <a:pt x="10464" y="632447"/>
                </a:lnTo>
                <a:lnTo>
                  <a:pt x="10464" y="10617"/>
                </a:lnTo>
                <a:lnTo>
                  <a:pt x="10464" y="10477"/>
                </a:lnTo>
                <a:lnTo>
                  <a:pt x="632434" y="10477"/>
                </a:lnTo>
                <a:lnTo>
                  <a:pt x="632434" y="457"/>
                </a:lnTo>
                <a:lnTo>
                  <a:pt x="5232" y="457"/>
                </a:lnTo>
                <a:lnTo>
                  <a:pt x="0" y="457"/>
                </a:lnTo>
                <a:lnTo>
                  <a:pt x="0" y="10617"/>
                </a:lnTo>
                <a:lnTo>
                  <a:pt x="0" y="632917"/>
                </a:lnTo>
                <a:lnTo>
                  <a:pt x="0" y="643077"/>
                </a:lnTo>
                <a:lnTo>
                  <a:pt x="5232" y="643077"/>
                </a:lnTo>
                <a:lnTo>
                  <a:pt x="637679" y="643077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1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37679" y="10617"/>
                </a:lnTo>
                <a:lnTo>
                  <a:pt x="637679" y="10477"/>
                </a:lnTo>
                <a:lnTo>
                  <a:pt x="642912" y="10477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314675" y="1249177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5" h="643255">
                <a:moveTo>
                  <a:pt x="642912" y="0"/>
                </a:moveTo>
                <a:lnTo>
                  <a:pt x="637679" y="0"/>
                </a:lnTo>
                <a:lnTo>
                  <a:pt x="637679" y="457"/>
                </a:lnTo>
                <a:lnTo>
                  <a:pt x="632447" y="457"/>
                </a:lnTo>
                <a:lnTo>
                  <a:pt x="632447" y="637997"/>
                </a:lnTo>
                <a:lnTo>
                  <a:pt x="10477" y="637997"/>
                </a:lnTo>
                <a:lnTo>
                  <a:pt x="10477" y="637679"/>
                </a:lnTo>
                <a:lnTo>
                  <a:pt x="632447" y="637679"/>
                </a:lnTo>
                <a:lnTo>
                  <a:pt x="632447" y="632447"/>
                </a:lnTo>
                <a:lnTo>
                  <a:pt x="10477" y="632447"/>
                </a:lnTo>
                <a:lnTo>
                  <a:pt x="10477" y="10617"/>
                </a:lnTo>
                <a:lnTo>
                  <a:pt x="10477" y="10477"/>
                </a:lnTo>
                <a:lnTo>
                  <a:pt x="632447" y="10477"/>
                </a:lnTo>
                <a:lnTo>
                  <a:pt x="632447" y="457"/>
                </a:lnTo>
                <a:lnTo>
                  <a:pt x="5232" y="457"/>
                </a:lnTo>
                <a:lnTo>
                  <a:pt x="0" y="457"/>
                </a:lnTo>
                <a:lnTo>
                  <a:pt x="0" y="10617"/>
                </a:lnTo>
                <a:lnTo>
                  <a:pt x="0" y="632917"/>
                </a:lnTo>
                <a:lnTo>
                  <a:pt x="0" y="643077"/>
                </a:lnTo>
                <a:lnTo>
                  <a:pt x="5232" y="643077"/>
                </a:lnTo>
                <a:lnTo>
                  <a:pt x="637679" y="643077"/>
                </a:lnTo>
                <a:lnTo>
                  <a:pt x="637679" y="642912"/>
                </a:lnTo>
                <a:lnTo>
                  <a:pt x="642912" y="642912"/>
                </a:lnTo>
                <a:lnTo>
                  <a:pt x="642912" y="632917"/>
                </a:lnTo>
                <a:lnTo>
                  <a:pt x="642912" y="632447"/>
                </a:lnTo>
                <a:lnTo>
                  <a:pt x="642912" y="10617"/>
                </a:lnTo>
                <a:lnTo>
                  <a:pt x="637679" y="10617"/>
                </a:lnTo>
                <a:lnTo>
                  <a:pt x="637679" y="10477"/>
                </a:lnTo>
                <a:lnTo>
                  <a:pt x="642912" y="10477"/>
                </a:lnTo>
                <a:lnTo>
                  <a:pt x="64291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20821" y="1322095"/>
            <a:ext cx="5077460" cy="735965"/>
          </a:xfrm>
          <a:custGeom>
            <a:avLst/>
            <a:gdLst/>
            <a:ahLst/>
            <a:cxnLst/>
            <a:rect l="l" t="t" r="r" b="b"/>
            <a:pathLst>
              <a:path w="5077460" h="735964">
                <a:moveTo>
                  <a:pt x="336743" y="128666"/>
                </a:moveTo>
                <a:lnTo>
                  <a:pt x="201041" y="128666"/>
                </a:lnTo>
                <a:lnTo>
                  <a:pt x="201041" y="719726"/>
                </a:lnTo>
                <a:lnTo>
                  <a:pt x="336743" y="719726"/>
                </a:lnTo>
                <a:lnTo>
                  <a:pt x="336743" y="128666"/>
                </a:lnTo>
                <a:close/>
              </a:path>
              <a:path w="5077460" h="735964">
                <a:moveTo>
                  <a:pt x="537784" y="0"/>
                </a:moveTo>
                <a:lnTo>
                  <a:pt x="0" y="0"/>
                </a:lnTo>
                <a:lnTo>
                  <a:pt x="0" y="128666"/>
                </a:lnTo>
                <a:lnTo>
                  <a:pt x="537784" y="128666"/>
                </a:lnTo>
                <a:lnTo>
                  <a:pt x="537784" y="0"/>
                </a:lnTo>
                <a:close/>
              </a:path>
              <a:path w="5077460" h="735964">
                <a:moveTo>
                  <a:pt x="759825" y="0"/>
                </a:moveTo>
                <a:lnTo>
                  <a:pt x="628143" y="0"/>
                </a:lnTo>
                <a:lnTo>
                  <a:pt x="628143" y="719726"/>
                </a:lnTo>
                <a:lnTo>
                  <a:pt x="759825" y="719726"/>
                </a:lnTo>
                <a:lnTo>
                  <a:pt x="759825" y="459378"/>
                </a:lnTo>
                <a:lnTo>
                  <a:pt x="761898" y="429913"/>
                </a:lnTo>
                <a:lnTo>
                  <a:pt x="778484" y="378145"/>
                </a:lnTo>
                <a:lnTo>
                  <a:pt x="811216" y="337371"/>
                </a:lnTo>
                <a:lnTo>
                  <a:pt x="854439" y="316262"/>
                </a:lnTo>
                <a:lnTo>
                  <a:pt x="879444" y="313623"/>
                </a:lnTo>
                <a:lnTo>
                  <a:pt x="1096123" y="313623"/>
                </a:lnTo>
                <a:lnTo>
                  <a:pt x="1096066" y="313372"/>
                </a:lnTo>
                <a:lnTo>
                  <a:pt x="1080359" y="277625"/>
                </a:lnTo>
                <a:lnTo>
                  <a:pt x="1075852" y="271405"/>
                </a:lnTo>
                <a:lnTo>
                  <a:pt x="751783" y="271405"/>
                </a:lnTo>
                <a:lnTo>
                  <a:pt x="759825" y="181942"/>
                </a:lnTo>
                <a:lnTo>
                  <a:pt x="759825" y="0"/>
                </a:lnTo>
                <a:close/>
              </a:path>
              <a:path w="5077460" h="735964">
                <a:moveTo>
                  <a:pt x="1096123" y="313623"/>
                </a:moveTo>
                <a:lnTo>
                  <a:pt x="879444" y="313623"/>
                </a:lnTo>
                <a:lnTo>
                  <a:pt x="900428" y="315320"/>
                </a:lnTo>
                <a:lnTo>
                  <a:pt x="919150" y="320409"/>
                </a:lnTo>
                <a:lnTo>
                  <a:pt x="961682" y="355716"/>
                </a:lnTo>
                <a:lnTo>
                  <a:pt x="975253" y="393914"/>
                </a:lnTo>
                <a:lnTo>
                  <a:pt x="976949" y="417160"/>
                </a:lnTo>
                <a:lnTo>
                  <a:pt x="976949" y="719726"/>
                </a:lnTo>
                <a:lnTo>
                  <a:pt x="1108631" y="719726"/>
                </a:lnTo>
                <a:lnTo>
                  <a:pt x="1108631" y="401076"/>
                </a:lnTo>
                <a:lnTo>
                  <a:pt x="1105489" y="354523"/>
                </a:lnTo>
                <a:lnTo>
                  <a:pt x="1096123" y="313623"/>
                </a:lnTo>
                <a:close/>
              </a:path>
              <a:path w="5077460" h="735964">
                <a:moveTo>
                  <a:pt x="915631" y="190988"/>
                </a:moveTo>
                <a:lnTo>
                  <a:pt x="868135" y="196517"/>
                </a:lnTo>
                <a:lnTo>
                  <a:pt x="824158" y="213103"/>
                </a:lnTo>
                <a:lnTo>
                  <a:pt x="786965" y="238736"/>
                </a:lnTo>
                <a:lnTo>
                  <a:pt x="759825" y="271405"/>
                </a:lnTo>
                <a:lnTo>
                  <a:pt x="1075852" y="271405"/>
                </a:lnTo>
                <a:lnTo>
                  <a:pt x="1030979" y="222652"/>
                </a:lnTo>
                <a:lnTo>
                  <a:pt x="959609" y="194507"/>
                </a:lnTo>
                <a:lnTo>
                  <a:pt x="915631" y="190988"/>
                </a:lnTo>
                <a:close/>
              </a:path>
              <a:path w="5077460" h="735964">
                <a:moveTo>
                  <a:pt x="1404844" y="391024"/>
                </a:moveTo>
                <a:lnTo>
                  <a:pt x="1350061" y="396302"/>
                </a:lnTo>
                <a:lnTo>
                  <a:pt x="1300303" y="412134"/>
                </a:lnTo>
                <a:lnTo>
                  <a:pt x="1258084" y="437766"/>
                </a:lnTo>
                <a:lnTo>
                  <a:pt x="1225918" y="472446"/>
                </a:lnTo>
                <a:lnTo>
                  <a:pt x="1205562" y="514664"/>
                </a:lnTo>
                <a:lnTo>
                  <a:pt x="1198777" y="562914"/>
                </a:lnTo>
                <a:lnTo>
                  <a:pt x="1202044" y="599793"/>
                </a:lnTo>
                <a:lnTo>
                  <a:pt x="1228179" y="662618"/>
                </a:lnTo>
                <a:lnTo>
                  <a:pt x="1279005" y="709234"/>
                </a:lnTo>
                <a:lnTo>
                  <a:pt x="1345851" y="732857"/>
                </a:lnTo>
                <a:lnTo>
                  <a:pt x="1384740" y="735810"/>
                </a:lnTo>
                <a:lnTo>
                  <a:pt x="1408614" y="734616"/>
                </a:lnTo>
                <a:lnTo>
                  <a:pt x="1451838" y="725066"/>
                </a:lnTo>
                <a:lnTo>
                  <a:pt x="1489344" y="706470"/>
                </a:lnTo>
                <a:lnTo>
                  <a:pt x="1520003" y="681843"/>
                </a:lnTo>
                <a:lnTo>
                  <a:pt x="1532505" y="667456"/>
                </a:lnTo>
                <a:lnTo>
                  <a:pt x="1670218" y="667456"/>
                </a:lnTo>
                <a:lnTo>
                  <a:pt x="1670218" y="633279"/>
                </a:lnTo>
                <a:lnTo>
                  <a:pt x="1415901" y="633279"/>
                </a:lnTo>
                <a:lnTo>
                  <a:pt x="1396488" y="632085"/>
                </a:lnTo>
                <a:lnTo>
                  <a:pt x="1352574" y="614180"/>
                </a:lnTo>
                <a:lnTo>
                  <a:pt x="1331841" y="577804"/>
                </a:lnTo>
                <a:lnTo>
                  <a:pt x="1330459" y="562914"/>
                </a:lnTo>
                <a:lnTo>
                  <a:pt x="1336867" y="529491"/>
                </a:lnTo>
                <a:lnTo>
                  <a:pt x="1356092" y="505618"/>
                </a:lnTo>
                <a:lnTo>
                  <a:pt x="1388133" y="491293"/>
                </a:lnTo>
                <a:lnTo>
                  <a:pt x="1432990" y="486519"/>
                </a:lnTo>
                <a:lnTo>
                  <a:pt x="1670218" y="486519"/>
                </a:lnTo>
                <a:lnTo>
                  <a:pt x="1670218" y="414144"/>
                </a:lnTo>
                <a:lnTo>
                  <a:pt x="1540547" y="414144"/>
                </a:lnTo>
                <a:lnTo>
                  <a:pt x="1510956" y="404029"/>
                </a:lnTo>
                <a:lnTo>
                  <a:pt x="1478475" y="396804"/>
                </a:lnTo>
                <a:lnTo>
                  <a:pt x="1443105" y="392469"/>
                </a:lnTo>
                <a:lnTo>
                  <a:pt x="1404844" y="391024"/>
                </a:lnTo>
                <a:close/>
              </a:path>
              <a:path w="5077460" h="735964">
                <a:moveTo>
                  <a:pt x="1670218" y="667456"/>
                </a:moveTo>
                <a:lnTo>
                  <a:pt x="1540547" y="667456"/>
                </a:lnTo>
                <a:lnTo>
                  <a:pt x="1540547" y="719726"/>
                </a:lnTo>
                <a:lnTo>
                  <a:pt x="1670218" y="719726"/>
                </a:lnTo>
                <a:lnTo>
                  <a:pt x="1670218" y="667456"/>
                </a:lnTo>
                <a:close/>
              </a:path>
              <a:path w="5077460" h="735964">
                <a:moveTo>
                  <a:pt x="1670218" y="486519"/>
                </a:moveTo>
                <a:lnTo>
                  <a:pt x="1432990" y="486519"/>
                </a:lnTo>
                <a:lnTo>
                  <a:pt x="1460821" y="488027"/>
                </a:lnTo>
                <a:lnTo>
                  <a:pt x="1488025" y="492550"/>
                </a:lnTo>
                <a:lnTo>
                  <a:pt x="1514600" y="500089"/>
                </a:lnTo>
                <a:lnTo>
                  <a:pt x="1540547" y="510644"/>
                </a:lnTo>
                <a:lnTo>
                  <a:pt x="1538411" y="534517"/>
                </a:lnTo>
                <a:lnTo>
                  <a:pt x="1521322" y="577741"/>
                </a:lnTo>
                <a:lnTo>
                  <a:pt x="1488276" y="612923"/>
                </a:lnTo>
                <a:lnTo>
                  <a:pt x="1443042" y="631017"/>
                </a:lnTo>
                <a:lnTo>
                  <a:pt x="1415901" y="633279"/>
                </a:lnTo>
                <a:lnTo>
                  <a:pt x="1670218" y="633279"/>
                </a:lnTo>
                <a:lnTo>
                  <a:pt x="1670218" y="486519"/>
                </a:lnTo>
                <a:close/>
              </a:path>
              <a:path w="5077460" h="735964">
                <a:moveTo>
                  <a:pt x="1647251" y="297540"/>
                </a:moveTo>
                <a:lnTo>
                  <a:pt x="1423943" y="297540"/>
                </a:lnTo>
                <a:lnTo>
                  <a:pt x="1449199" y="299174"/>
                </a:lnTo>
                <a:lnTo>
                  <a:pt x="1471690" y="304074"/>
                </a:lnTo>
                <a:lnTo>
                  <a:pt x="1508380" y="323675"/>
                </a:lnTo>
                <a:lnTo>
                  <a:pt x="1532505" y="353832"/>
                </a:lnTo>
                <a:lnTo>
                  <a:pt x="1540547" y="414144"/>
                </a:lnTo>
                <a:lnTo>
                  <a:pt x="1670218" y="414144"/>
                </a:lnTo>
                <a:lnTo>
                  <a:pt x="1670125" y="402898"/>
                </a:lnTo>
                <a:lnTo>
                  <a:pt x="1666386" y="354962"/>
                </a:lnTo>
                <a:lnTo>
                  <a:pt x="1654889" y="312116"/>
                </a:lnTo>
                <a:lnTo>
                  <a:pt x="1647251" y="297540"/>
                </a:lnTo>
                <a:close/>
              </a:path>
              <a:path w="5077460" h="735964">
                <a:moveTo>
                  <a:pt x="1429974" y="190988"/>
                </a:moveTo>
                <a:lnTo>
                  <a:pt x="1366144" y="197522"/>
                </a:lnTo>
                <a:lnTo>
                  <a:pt x="1307339" y="217124"/>
                </a:lnTo>
                <a:lnTo>
                  <a:pt x="1255823" y="248788"/>
                </a:lnTo>
                <a:lnTo>
                  <a:pt x="1213855" y="291509"/>
                </a:lnTo>
                <a:lnTo>
                  <a:pt x="1298292" y="357852"/>
                </a:lnTo>
                <a:lnTo>
                  <a:pt x="1310041" y="344973"/>
                </a:lnTo>
                <a:lnTo>
                  <a:pt x="1323171" y="333476"/>
                </a:lnTo>
                <a:lnTo>
                  <a:pt x="1370793" y="307152"/>
                </a:lnTo>
                <a:lnTo>
                  <a:pt x="1423943" y="297540"/>
                </a:lnTo>
                <a:lnTo>
                  <a:pt x="1647251" y="297540"/>
                </a:lnTo>
                <a:lnTo>
                  <a:pt x="1635727" y="275551"/>
                </a:lnTo>
                <a:lnTo>
                  <a:pt x="1608901" y="245269"/>
                </a:lnTo>
                <a:lnTo>
                  <a:pt x="1574724" y="221522"/>
                </a:lnTo>
                <a:lnTo>
                  <a:pt x="1533510" y="204559"/>
                </a:lnTo>
                <a:lnTo>
                  <a:pt x="1485261" y="194381"/>
                </a:lnTo>
                <a:lnTo>
                  <a:pt x="1429974" y="190988"/>
                </a:lnTo>
                <a:close/>
              </a:path>
              <a:path w="5077460" h="735964">
                <a:moveTo>
                  <a:pt x="1915033" y="207072"/>
                </a:moveTo>
                <a:lnTo>
                  <a:pt x="1791393" y="207072"/>
                </a:lnTo>
                <a:lnTo>
                  <a:pt x="1791393" y="719726"/>
                </a:lnTo>
                <a:lnTo>
                  <a:pt x="1923074" y="719726"/>
                </a:lnTo>
                <a:lnTo>
                  <a:pt x="1923074" y="458373"/>
                </a:lnTo>
                <a:lnTo>
                  <a:pt x="1925085" y="428531"/>
                </a:lnTo>
                <a:lnTo>
                  <a:pt x="1941168" y="376763"/>
                </a:lnTo>
                <a:lnTo>
                  <a:pt x="1973083" y="336806"/>
                </a:lnTo>
                <a:lnTo>
                  <a:pt x="2016307" y="316199"/>
                </a:lnTo>
                <a:lnTo>
                  <a:pt x="2041689" y="313623"/>
                </a:lnTo>
                <a:lnTo>
                  <a:pt x="2256697" y="313623"/>
                </a:lnTo>
                <a:lnTo>
                  <a:pt x="2241724" y="278001"/>
                </a:lnTo>
                <a:lnTo>
                  <a:pt x="2237192" y="271405"/>
                </a:lnTo>
                <a:lnTo>
                  <a:pt x="1915033" y="271405"/>
                </a:lnTo>
                <a:lnTo>
                  <a:pt x="1915033" y="207072"/>
                </a:lnTo>
                <a:close/>
              </a:path>
              <a:path w="5077460" h="735964">
                <a:moveTo>
                  <a:pt x="2256697" y="313623"/>
                </a:moveTo>
                <a:lnTo>
                  <a:pt x="2041689" y="313623"/>
                </a:lnTo>
                <a:lnTo>
                  <a:pt x="2063049" y="315320"/>
                </a:lnTo>
                <a:lnTo>
                  <a:pt x="2081897" y="320409"/>
                </a:lnTo>
                <a:lnTo>
                  <a:pt x="2123047" y="355716"/>
                </a:lnTo>
                <a:lnTo>
                  <a:pt x="2135612" y="393914"/>
                </a:lnTo>
                <a:lnTo>
                  <a:pt x="2137183" y="417160"/>
                </a:lnTo>
                <a:lnTo>
                  <a:pt x="2137183" y="719726"/>
                </a:lnTo>
                <a:lnTo>
                  <a:pt x="2268865" y="719726"/>
                </a:lnTo>
                <a:lnTo>
                  <a:pt x="2268865" y="401076"/>
                </a:lnTo>
                <a:lnTo>
                  <a:pt x="2265836" y="354837"/>
                </a:lnTo>
                <a:lnTo>
                  <a:pt x="2256803" y="313875"/>
                </a:lnTo>
                <a:lnTo>
                  <a:pt x="2256697" y="313623"/>
                </a:lnTo>
                <a:close/>
              </a:path>
              <a:path w="5077460" h="735964">
                <a:moveTo>
                  <a:pt x="2079886" y="190988"/>
                </a:moveTo>
                <a:lnTo>
                  <a:pt x="2032391" y="196517"/>
                </a:lnTo>
                <a:lnTo>
                  <a:pt x="1988413" y="213103"/>
                </a:lnTo>
                <a:lnTo>
                  <a:pt x="1950969" y="238233"/>
                </a:lnTo>
                <a:lnTo>
                  <a:pt x="1923074" y="271405"/>
                </a:lnTo>
                <a:lnTo>
                  <a:pt x="2237192" y="271405"/>
                </a:lnTo>
                <a:lnTo>
                  <a:pt x="2193726" y="222652"/>
                </a:lnTo>
                <a:lnTo>
                  <a:pt x="2123362" y="194507"/>
                </a:lnTo>
                <a:lnTo>
                  <a:pt x="2079886" y="190988"/>
                </a:lnTo>
                <a:close/>
              </a:path>
              <a:path w="5077460" h="735964">
                <a:moveTo>
                  <a:pt x="2524823" y="0"/>
                </a:moveTo>
                <a:lnTo>
                  <a:pt x="2393141" y="0"/>
                </a:lnTo>
                <a:lnTo>
                  <a:pt x="2393141" y="719726"/>
                </a:lnTo>
                <a:lnTo>
                  <a:pt x="2524823" y="719726"/>
                </a:lnTo>
                <a:lnTo>
                  <a:pt x="2524823" y="560904"/>
                </a:lnTo>
                <a:lnTo>
                  <a:pt x="2591167" y="495566"/>
                </a:lnTo>
                <a:lnTo>
                  <a:pt x="2743562" y="495566"/>
                </a:lnTo>
                <a:lnTo>
                  <a:pt x="2683646" y="405097"/>
                </a:lnTo>
                <a:lnTo>
                  <a:pt x="2696990" y="392029"/>
                </a:lnTo>
                <a:lnTo>
                  <a:pt x="2524823" y="392029"/>
                </a:lnTo>
                <a:lnTo>
                  <a:pt x="2524823" y="0"/>
                </a:lnTo>
                <a:close/>
              </a:path>
              <a:path w="5077460" h="735964">
                <a:moveTo>
                  <a:pt x="2743562" y="495566"/>
                </a:moveTo>
                <a:lnTo>
                  <a:pt x="2591167" y="495566"/>
                </a:lnTo>
                <a:lnTo>
                  <a:pt x="2730890" y="719726"/>
                </a:lnTo>
                <a:lnTo>
                  <a:pt x="2886697" y="719726"/>
                </a:lnTo>
                <a:lnTo>
                  <a:pt x="2886697" y="711685"/>
                </a:lnTo>
                <a:lnTo>
                  <a:pt x="2743562" y="495566"/>
                </a:lnTo>
                <a:close/>
              </a:path>
              <a:path w="5077460" h="735964">
                <a:moveTo>
                  <a:pt x="2877650" y="207072"/>
                </a:moveTo>
                <a:lnTo>
                  <a:pt x="2715812" y="207072"/>
                </a:lnTo>
                <a:lnTo>
                  <a:pt x="2531860" y="392029"/>
                </a:lnTo>
                <a:lnTo>
                  <a:pt x="2696990" y="392029"/>
                </a:lnTo>
                <a:lnTo>
                  <a:pt x="2877650" y="215113"/>
                </a:lnTo>
                <a:lnTo>
                  <a:pt x="2877650" y="207072"/>
                </a:lnTo>
                <a:close/>
              </a:path>
              <a:path w="5077460" h="735964">
                <a:moveTo>
                  <a:pt x="3940073" y="190988"/>
                </a:moveTo>
                <a:lnTo>
                  <a:pt x="3901436" y="193250"/>
                </a:lnTo>
                <a:lnTo>
                  <a:pt x="3830569" y="211344"/>
                </a:lnTo>
                <a:lnTo>
                  <a:pt x="3768874" y="246463"/>
                </a:lnTo>
                <a:lnTo>
                  <a:pt x="3720122" y="295216"/>
                </a:lnTo>
                <a:lnTo>
                  <a:pt x="3685882" y="356722"/>
                </a:lnTo>
                <a:lnTo>
                  <a:pt x="3668794" y="426081"/>
                </a:lnTo>
                <a:lnTo>
                  <a:pt x="3666657" y="463399"/>
                </a:lnTo>
                <a:lnTo>
                  <a:pt x="3668794" y="501157"/>
                </a:lnTo>
                <a:lnTo>
                  <a:pt x="3685882" y="571019"/>
                </a:lnTo>
                <a:lnTo>
                  <a:pt x="3720122" y="632211"/>
                </a:lnTo>
                <a:lnTo>
                  <a:pt x="3768874" y="680963"/>
                </a:lnTo>
                <a:lnTo>
                  <a:pt x="3830569" y="716020"/>
                </a:lnTo>
                <a:lnTo>
                  <a:pt x="3901436" y="733611"/>
                </a:lnTo>
                <a:lnTo>
                  <a:pt x="3940073" y="735810"/>
                </a:lnTo>
                <a:lnTo>
                  <a:pt x="3978271" y="733611"/>
                </a:lnTo>
                <a:lnTo>
                  <a:pt x="4048635" y="716020"/>
                </a:lnTo>
                <a:lnTo>
                  <a:pt x="4110204" y="680963"/>
                </a:lnTo>
                <a:lnTo>
                  <a:pt x="4158454" y="632211"/>
                </a:lnTo>
                <a:lnTo>
                  <a:pt x="4170137" y="614180"/>
                </a:lnTo>
                <a:lnTo>
                  <a:pt x="3940073" y="614180"/>
                </a:lnTo>
                <a:lnTo>
                  <a:pt x="3921351" y="613049"/>
                </a:lnTo>
                <a:lnTo>
                  <a:pt x="3869709" y="596086"/>
                </a:lnTo>
                <a:lnTo>
                  <a:pt x="3828244" y="559899"/>
                </a:lnTo>
                <a:lnTo>
                  <a:pt x="3809083" y="525596"/>
                </a:lnTo>
                <a:lnTo>
                  <a:pt x="3799533" y="485388"/>
                </a:lnTo>
                <a:lnTo>
                  <a:pt x="3798339" y="463399"/>
                </a:lnTo>
                <a:lnTo>
                  <a:pt x="3799533" y="441473"/>
                </a:lnTo>
                <a:lnTo>
                  <a:pt x="3809083" y="401767"/>
                </a:lnTo>
                <a:lnTo>
                  <a:pt x="3828244" y="367905"/>
                </a:lnTo>
                <a:lnTo>
                  <a:pt x="3869709" y="331717"/>
                </a:lnTo>
                <a:lnTo>
                  <a:pt x="3921351" y="314754"/>
                </a:lnTo>
                <a:lnTo>
                  <a:pt x="3940073" y="313623"/>
                </a:lnTo>
                <a:lnTo>
                  <a:pt x="4170229" y="313623"/>
                </a:lnTo>
                <a:lnTo>
                  <a:pt x="4158454" y="295216"/>
                </a:lnTo>
                <a:lnTo>
                  <a:pt x="4110204" y="246463"/>
                </a:lnTo>
                <a:lnTo>
                  <a:pt x="4048635" y="211344"/>
                </a:lnTo>
                <a:lnTo>
                  <a:pt x="3978271" y="193250"/>
                </a:lnTo>
                <a:lnTo>
                  <a:pt x="3940073" y="190988"/>
                </a:lnTo>
                <a:close/>
              </a:path>
              <a:path w="5077460" h="735964">
                <a:moveTo>
                  <a:pt x="3262573" y="0"/>
                </a:moveTo>
                <a:lnTo>
                  <a:pt x="3100735" y="0"/>
                </a:lnTo>
                <a:lnTo>
                  <a:pt x="3342989" y="384993"/>
                </a:lnTo>
                <a:lnTo>
                  <a:pt x="3342989" y="719726"/>
                </a:lnTo>
                <a:lnTo>
                  <a:pt x="3478692" y="719726"/>
                </a:lnTo>
                <a:lnTo>
                  <a:pt x="3478692" y="384993"/>
                </a:lnTo>
                <a:lnTo>
                  <a:pt x="3569507" y="238233"/>
                </a:lnTo>
                <a:lnTo>
                  <a:pt x="3406317" y="238233"/>
                </a:lnTo>
                <a:lnTo>
                  <a:pt x="3262573" y="0"/>
                </a:lnTo>
                <a:close/>
              </a:path>
              <a:path w="5077460" h="735964">
                <a:moveTo>
                  <a:pt x="4170229" y="313623"/>
                </a:moveTo>
                <a:lnTo>
                  <a:pt x="3940073" y="313623"/>
                </a:lnTo>
                <a:lnTo>
                  <a:pt x="3958795" y="314754"/>
                </a:lnTo>
                <a:lnTo>
                  <a:pt x="3976763" y="318147"/>
                </a:lnTo>
                <a:lnTo>
                  <a:pt x="4025704" y="341769"/>
                </a:lnTo>
                <a:lnTo>
                  <a:pt x="4061703" y="383988"/>
                </a:lnTo>
                <a:lnTo>
                  <a:pt x="4076027" y="420929"/>
                </a:lnTo>
                <a:lnTo>
                  <a:pt x="4080802" y="463399"/>
                </a:lnTo>
                <a:lnTo>
                  <a:pt x="4079608" y="485765"/>
                </a:lnTo>
                <a:lnTo>
                  <a:pt x="4070059" y="525973"/>
                </a:lnTo>
                <a:lnTo>
                  <a:pt x="4051337" y="559899"/>
                </a:lnTo>
                <a:lnTo>
                  <a:pt x="4010438" y="596086"/>
                </a:lnTo>
                <a:lnTo>
                  <a:pt x="3958795" y="613049"/>
                </a:lnTo>
                <a:lnTo>
                  <a:pt x="3940073" y="614180"/>
                </a:lnTo>
                <a:lnTo>
                  <a:pt x="4170137" y="614180"/>
                </a:lnTo>
                <a:lnTo>
                  <a:pt x="4192694" y="571019"/>
                </a:lnTo>
                <a:lnTo>
                  <a:pt x="4210285" y="501157"/>
                </a:lnTo>
                <a:lnTo>
                  <a:pt x="4212484" y="463399"/>
                </a:lnTo>
                <a:lnTo>
                  <a:pt x="4210285" y="426081"/>
                </a:lnTo>
                <a:lnTo>
                  <a:pt x="4203688" y="390522"/>
                </a:lnTo>
                <a:lnTo>
                  <a:pt x="4192694" y="356722"/>
                </a:lnTo>
                <a:lnTo>
                  <a:pt x="4177302" y="324681"/>
                </a:lnTo>
                <a:lnTo>
                  <a:pt x="4170229" y="313623"/>
                </a:lnTo>
                <a:close/>
              </a:path>
              <a:path w="5077460" h="735964">
                <a:moveTo>
                  <a:pt x="3716926" y="0"/>
                </a:moveTo>
                <a:lnTo>
                  <a:pt x="3553077" y="0"/>
                </a:lnTo>
                <a:lnTo>
                  <a:pt x="3414359" y="238233"/>
                </a:lnTo>
                <a:lnTo>
                  <a:pt x="3569507" y="238233"/>
                </a:lnTo>
                <a:lnTo>
                  <a:pt x="3716926" y="0"/>
                </a:lnTo>
                <a:close/>
              </a:path>
              <a:path w="5077460" h="735964">
                <a:moveTo>
                  <a:pt x="4435993" y="207072"/>
                </a:moveTo>
                <a:lnTo>
                  <a:pt x="4304311" y="207072"/>
                </a:lnTo>
                <a:lnTo>
                  <a:pt x="4304311" y="518685"/>
                </a:lnTo>
                <a:lnTo>
                  <a:pt x="4307327" y="567124"/>
                </a:lnTo>
                <a:lnTo>
                  <a:pt x="4316373" y="609908"/>
                </a:lnTo>
                <a:lnTo>
                  <a:pt x="4331452" y="647037"/>
                </a:lnTo>
                <a:lnTo>
                  <a:pt x="4379450" y="703580"/>
                </a:lnTo>
                <a:lnTo>
                  <a:pt x="4449814" y="732229"/>
                </a:lnTo>
                <a:lnTo>
                  <a:pt x="4493290" y="735810"/>
                </a:lnTo>
                <a:lnTo>
                  <a:pt x="4517854" y="734490"/>
                </a:lnTo>
                <a:lnTo>
                  <a:pt x="4563591" y="723936"/>
                </a:lnTo>
                <a:lnTo>
                  <a:pt x="4604679" y="702701"/>
                </a:lnTo>
                <a:lnTo>
                  <a:pt x="4637348" y="673047"/>
                </a:lnTo>
                <a:lnTo>
                  <a:pt x="4650101" y="655393"/>
                </a:lnTo>
                <a:lnTo>
                  <a:pt x="4781783" y="655393"/>
                </a:lnTo>
                <a:lnTo>
                  <a:pt x="4781783" y="614180"/>
                </a:lnTo>
                <a:lnTo>
                  <a:pt x="4527466" y="614180"/>
                </a:lnTo>
                <a:lnTo>
                  <a:pt x="4507865" y="612358"/>
                </a:lnTo>
                <a:lnTo>
                  <a:pt x="4461123" y="585029"/>
                </a:lnTo>
                <a:lnTo>
                  <a:pt x="4442275" y="549344"/>
                </a:lnTo>
                <a:lnTo>
                  <a:pt x="4435993" y="502602"/>
                </a:lnTo>
                <a:lnTo>
                  <a:pt x="4435993" y="207072"/>
                </a:lnTo>
                <a:close/>
              </a:path>
              <a:path w="5077460" h="735964">
                <a:moveTo>
                  <a:pt x="4781783" y="655393"/>
                </a:moveTo>
                <a:lnTo>
                  <a:pt x="4658143" y="655393"/>
                </a:lnTo>
                <a:lnTo>
                  <a:pt x="4658143" y="719726"/>
                </a:lnTo>
                <a:lnTo>
                  <a:pt x="4781783" y="719726"/>
                </a:lnTo>
                <a:lnTo>
                  <a:pt x="4781783" y="655393"/>
                </a:lnTo>
                <a:close/>
              </a:path>
              <a:path w="5077460" h="735964">
                <a:moveTo>
                  <a:pt x="4781783" y="207072"/>
                </a:moveTo>
                <a:lnTo>
                  <a:pt x="4650101" y="207072"/>
                </a:lnTo>
                <a:lnTo>
                  <a:pt x="4650101" y="468425"/>
                </a:lnTo>
                <a:lnTo>
                  <a:pt x="4648028" y="498707"/>
                </a:lnTo>
                <a:lnTo>
                  <a:pt x="4631442" y="550977"/>
                </a:lnTo>
                <a:lnTo>
                  <a:pt x="4598899" y="590997"/>
                </a:lnTo>
                <a:lnTo>
                  <a:pt x="4554167" y="611604"/>
                </a:lnTo>
                <a:lnTo>
                  <a:pt x="4527466" y="614180"/>
                </a:lnTo>
                <a:lnTo>
                  <a:pt x="4781783" y="614180"/>
                </a:lnTo>
                <a:lnTo>
                  <a:pt x="4781783" y="207072"/>
                </a:lnTo>
                <a:close/>
              </a:path>
              <a:path w="5077460" h="735964">
                <a:moveTo>
                  <a:pt x="5056840" y="0"/>
                </a:moveTo>
                <a:lnTo>
                  <a:pt x="4922143" y="0"/>
                </a:lnTo>
                <a:lnTo>
                  <a:pt x="4922143" y="207072"/>
                </a:lnTo>
                <a:lnTo>
                  <a:pt x="4934205" y="472446"/>
                </a:lnTo>
                <a:lnTo>
                  <a:pt x="5044778" y="472446"/>
                </a:lnTo>
                <a:lnTo>
                  <a:pt x="5056840" y="207072"/>
                </a:lnTo>
                <a:lnTo>
                  <a:pt x="5056840" y="0"/>
                </a:lnTo>
                <a:close/>
              </a:path>
              <a:path w="5077460" h="735964">
                <a:moveTo>
                  <a:pt x="4989492" y="551857"/>
                </a:moveTo>
                <a:lnTo>
                  <a:pt x="4940865" y="565993"/>
                </a:lnTo>
                <a:lnTo>
                  <a:pt x="4908321" y="604882"/>
                </a:lnTo>
                <a:lnTo>
                  <a:pt x="4902039" y="638305"/>
                </a:lnTo>
                <a:lnTo>
                  <a:pt x="4903609" y="655770"/>
                </a:lnTo>
                <a:lnTo>
                  <a:pt x="4927169" y="700627"/>
                </a:lnTo>
                <a:lnTo>
                  <a:pt x="4972026" y="724187"/>
                </a:lnTo>
                <a:lnTo>
                  <a:pt x="4989492" y="725757"/>
                </a:lnTo>
                <a:lnTo>
                  <a:pt x="5006894" y="724187"/>
                </a:lnTo>
                <a:lnTo>
                  <a:pt x="5050809" y="700627"/>
                </a:lnTo>
                <a:lnTo>
                  <a:pt x="5075311" y="655770"/>
                </a:lnTo>
                <a:lnTo>
                  <a:pt x="5076944" y="638305"/>
                </a:lnTo>
                <a:lnTo>
                  <a:pt x="5075311" y="620902"/>
                </a:lnTo>
                <a:lnTo>
                  <a:pt x="5050809" y="576987"/>
                </a:lnTo>
                <a:lnTo>
                  <a:pt x="5006894" y="553428"/>
                </a:lnTo>
                <a:lnTo>
                  <a:pt x="4989492" y="551857"/>
                </a:lnTo>
                <a:close/>
              </a:path>
            </a:pathLst>
          </a:custGeom>
          <a:solidFill>
            <a:srgbClr val="008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B5247-895E-48BD-ADA0-4B1FBCA0C537}"/>
              </a:ext>
            </a:extLst>
          </p:cNvPr>
          <p:cNvSpPr txBox="1"/>
          <p:nvPr/>
        </p:nvSpPr>
        <p:spPr>
          <a:xfrm>
            <a:off x="1270875" y="3298211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Content here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17BEE232-AD47-4926-8B90-599DAF0B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50" y="2402734"/>
            <a:ext cx="6503882" cy="65038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 Fatima</dc:creator>
  <cp:lastModifiedBy>Hira Fatima</cp:lastModifiedBy>
  <cp:revision>3</cp:revision>
  <dcterms:created xsi:type="dcterms:W3CDTF">2024-04-19T07:31:58Z</dcterms:created>
  <dcterms:modified xsi:type="dcterms:W3CDTF">2024-04-19T18:54:52Z</dcterms:modified>
</cp:coreProperties>
</file>