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8"/>
  </p:notesMasterIdLst>
  <p:handoutMasterIdLst>
    <p:handoutMasterId r:id="rId9"/>
  </p:handoutMasterIdLst>
  <p:sldIdLst>
    <p:sldId id="896" r:id="rId4"/>
    <p:sldId id="915" r:id="rId5"/>
    <p:sldId id="874" r:id="rId6"/>
    <p:sldId id="903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915"/>
            <p14:sldId id="874"/>
            <p14:sldId id="9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>
        <p:scale>
          <a:sx n="74" d="100"/>
          <a:sy n="74" d="100"/>
        </p:scale>
        <p:origin x="-270" y="-48"/>
      </p:cViewPr>
      <p:guideLst>
        <p:guide orient="horz" pos="2251"/>
        <p:guide orient="horz" pos="3159"/>
        <p:guide orient="horz" pos="981"/>
        <p:guide orient="horz" pos="3295"/>
        <p:guide orient="horz" pos="2160"/>
        <p:guide pos="3840"/>
        <p:guide pos="575"/>
        <p:guide pos="7105"/>
        <p:guide pos="7408"/>
        <p:guide pos="303"/>
        <p:guide pos="1965"/>
        <p:guide pos="5715"/>
        <p:guide pos="4384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=""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=""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=""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=""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=""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=""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=""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=""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=""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=""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34" y="2636912"/>
            <a:ext cx="41148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RFID Door Lock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6667500" cy="4941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376" y="62068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RC 522 Module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Arduino Uno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Servo Motor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Buzzer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Led’s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RFID Cards/Tags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Card Cloning 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=""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/>
          <a:stretch/>
        </p:blipFill>
        <p:spPr>
          <a:xfrm>
            <a:off x="6280906" y="0"/>
            <a:ext cx="58926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376" y="62068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RC </a:t>
            </a:r>
            <a:r>
              <a:rPr lang="en-US" dirty="0" smtClean="0">
                <a:solidFill>
                  <a:schemeClr val="bg1"/>
                </a:solidFill>
              </a:rPr>
              <a:t>522 Module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Arduino Uno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RFID cards/Tags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5" r="14999"/>
          <a:stretch/>
        </p:blipFill>
        <p:spPr>
          <a:xfrm>
            <a:off x="7030010" y="0"/>
            <a:ext cx="5161990" cy="5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76702</TotalTime>
  <Words>98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SHOWEET-DARK PRO</vt:lpstr>
      <vt:lpstr>Showeet theme</vt:lpstr>
      <vt:lpstr>showeet</vt:lpstr>
      <vt:lpstr>RFID Door Lock System </vt:lpstr>
      <vt:lpstr>PowerPoint Presentation</vt:lpstr>
      <vt:lpstr>RFID Card Cloning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SOUD</cp:lastModifiedBy>
  <cp:revision>85</cp:revision>
  <dcterms:created xsi:type="dcterms:W3CDTF">2011-05-09T14:18:21Z</dcterms:created>
  <dcterms:modified xsi:type="dcterms:W3CDTF">2022-05-30T09:37:03Z</dcterms:modified>
  <cp:category>Templates</cp:category>
</cp:coreProperties>
</file>