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4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5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838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80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1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7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03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5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51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9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8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5000">
              <a:schemeClr val="accent1">
                <a:lumMod val="45000"/>
                <a:lumOff val="5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C3AF-97CB-4A1C-B018-4E87782109B9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A242-0676-449E-A4A2-EEB4913E4A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25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Videókártya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 smtClean="0">
                <a:latin typeface="Arial Black" panose="020B0A04020102020204" pitchFamily="34" charset="0"/>
              </a:rPr>
              <a:t>Készítette: Schauer Olivér 10.A</a:t>
            </a:r>
            <a:endParaRPr lang="hu-HU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latin typeface="Comic Sans MS" panose="030F0702030302020204" pitchFamily="66" charset="0"/>
              </a:rPr>
              <a:t>A videókártya szerepe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latin typeface="Arial Black" panose="020B0A04020102020204" pitchFamily="34" charset="0"/>
              </a:rPr>
              <a:t>Megjelenítésért felelős</a:t>
            </a:r>
          </a:p>
          <a:p>
            <a:endParaRPr lang="hu-HU" b="1" dirty="0" smtClean="0">
              <a:latin typeface="Arial Black" panose="020B0A04020102020204" pitchFamily="34" charset="0"/>
            </a:endParaRPr>
          </a:p>
          <a:p>
            <a:r>
              <a:rPr lang="hu-HU" b="1" dirty="0" smtClean="0">
                <a:latin typeface="Arial Black" panose="020B0A04020102020204" pitchFamily="34" charset="0"/>
              </a:rPr>
              <a:t>Analóg jelekké alakít</a:t>
            </a:r>
          </a:p>
          <a:p>
            <a:endParaRPr lang="hu-HU" b="1">
              <a:latin typeface="Arial Black" panose="020B0A04020102020204" pitchFamily="34" charset="0"/>
            </a:endParaRPr>
          </a:p>
          <a:p>
            <a:endParaRPr lang="hu-HU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3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05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614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631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310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56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0075" y="2835193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Comic Sans MS" panose="030F0702030302020204" pitchFamily="66" charset="0"/>
              </a:rPr>
              <a:t>Köszönöm a figyelmet!</a:t>
            </a:r>
            <a:endParaRPr lang="hu-HU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Szélesvásznú</PresentationFormat>
  <Paragraphs>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Comic Sans MS</vt:lpstr>
      <vt:lpstr>Office-téma</vt:lpstr>
      <vt:lpstr>Videókártya</vt:lpstr>
      <vt:lpstr>A videókártya szerepe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Videókártya</dc:title>
  <dc:creator>Schauer Olivér</dc:creator>
  <cp:lastModifiedBy>Schauer Olivér</cp:lastModifiedBy>
  <cp:revision>3</cp:revision>
  <dcterms:created xsi:type="dcterms:W3CDTF">2022-09-12T12:00:06Z</dcterms:created>
  <dcterms:modified xsi:type="dcterms:W3CDTF">2022-09-12T12:13:19Z</dcterms:modified>
</cp:coreProperties>
</file>