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4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3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0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5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5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C3AF-97CB-4A1C-B018-4E87782109B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Videókártya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smtClean="0">
                <a:latin typeface="Arial Black" panose="020B0A04020102020204" pitchFamily="34" charset="0"/>
              </a:rPr>
              <a:t>Készítette: Schauer Olivér 10.A</a:t>
            </a:r>
            <a:endParaRPr lang="hu-HU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A videókártya szerepe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Analóg jelekké alakít</a:t>
            </a:r>
          </a:p>
          <a:p>
            <a:endParaRPr lang="hu-HU" b="1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Továbbítja a jelet a megjelenítő eszköznek</a:t>
            </a:r>
          </a:p>
          <a:p>
            <a:endParaRPr lang="hu-HU" b="1" dirty="0" smtClean="0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  <a:p>
            <a:endParaRPr lang="hu-HU" b="1" dirty="0" smtClean="0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Mi Curved Gaming Monitor 34&quot; G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15" y="3005120"/>
            <a:ext cx="3977196" cy="39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Történetük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Első grafikus kártya 1977 (Apple)</a:t>
            </a:r>
          </a:p>
          <a:p>
            <a:endParaRPr lang="hu-HU" b="1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1981 IBM MDA</a:t>
            </a:r>
          </a:p>
          <a:p>
            <a:endParaRPr lang="hu-HU" b="1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1982 IBM HGC</a:t>
            </a:r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A kártyák fontos paraméterei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Grafikus felbontás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Színmélység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 smtClean="0">
                <a:latin typeface="Arial Black" panose="020B0A04020102020204" pitchFamily="34" charset="0"/>
              </a:rPr>
              <a:t>Videomemória mérete és típusa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 smtClean="0">
                <a:latin typeface="Arial Black" panose="020B0A04020102020204" pitchFamily="34" charset="0"/>
              </a:rPr>
              <a:t>Magszám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Grafikus felbontá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7" y="2304185"/>
            <a:ext cx="3604443" cy="27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zínfelbontás, színmélysé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41" y="2461103"/>
            <a:ext cx="44481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Gyártók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4554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2 főbb gyártó: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b="1" dirty="0" err="1" smtClean="0">
                <a:latin typeface="Arial Black" panose="020B0A04020102020204" pitchFamily="34" charset="0"/>
              </a:rPr>
              <a:t>nVidia</a:t>
            </a:r>
            <a:r>
              <a:rPr lang="hu-HU" dirty="0" smtClean="0">
                <a:latin typeface="Arial Black" panose="020B0A04020102020204" pitchFamily="34" charset="0"/>
              </a:rPr>
              <a:t> 						ATI </a:t>
            </a:r>
            <a:r>
              <a:rPr lang="hu-HU" dirty="0">
                <a:latin typeface="Arial Black" panose="020B0A04020102020204" pitchFamily="34" charset="0"/>
              </a:rPr>
              <a:t>(2006-tól AMD)</a:t>
            </a:r>
          </a:p>
          <a:p>
            <a:endParaRPr lang="hu-H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Nvidia – Logo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5116"/>
            <a:ext cx="2341911" cy="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D Radeon Memory Logo PNG Vector (AI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2" y="3615116"/>
            <a:ext cx="1222084" cy="10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Comic Sans MS" panose="030F0702030302020204" pitchFamily="66" charset="0"/>
              </a:rPr>
              <a:t>Grafikus kártyák típusai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3774743" cy="4351338"/>
          </a:xfrm>
        </p:spPr>
        <p:txBody>
          <a:bodyPr>
            <a:normAutofit/>
          </a:bodyPr>
          <a:lstStyle/>
          <a:p>
            <a:r>
              <a:rPr lang="hu-HU" sz="2400" dirty="0" err="1" smtClean="0">
                <a:latin typeface="Arial Black" panose="020B0A04020102020204" pitchFamily="34" charset="0"/>
              </a:rPr>
              <a:t>Gaming</a:t>
            </a:r>
            <a:r>
              <a:rPr lang="hu-HU" sz="2400" dirty="0" smtClean="0">
                <a:latin typeface="Arial Black" panose="020B0A04020102020204" pitchFamily="34" charset="0"/>
              </a:rPr>
              <a:t> kártyák: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err="1" smtClean="0"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latin typeface="Arial Black" panose="020B0A04020102020204" pitchFamily="34" charset="0"/>
              </a:rPr>
              <a:t> GTX , RTX széria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AMD RX széria</a:t>
            </a:r>
            <a:endParaRPr lang="hu-HU" sz="2400" dirty="0">
              <a:latin typeface="Arial Black" panose="020B0A040201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314062" y="1822450"/>
            <a:ext cx="4039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 Black" panose="020B0A04020102020204" pitchFamily="34" charset="0"/>
              </a:rPr>
              <a:t>Workstation kártyák: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err="1" smtClean="0"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latin typeface="Arial Black" panose="020B0A04020102020204" pitchFamily="34" charset="0"/>
              </a:rPr>
              <a:t> </a:t>
            </a:r>
            <a:r>
              <a:rPr lang="hu-HU" sz="2400" dirty="0" err="1" smtClean="0">
                <a:latin typeface="Arial Black" panose="020B0A04020102020204" pitchFamily="34" charset="0"/>
              </a:rPr>
              <a:t>Quadro</a:t>
            </a:r>
            <a:r>
              <a:rPr lang="hu-HU" sz="2400" dirty="0" smtClean="0">
                <a:latin typeface="Arial Black" panose="020B0A04020102020204" pitchFamily="34" charset="0"/>
              </a:rPr>
              <a:t> széria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AMD  PRO W széria</a:t>
            </a:r>
            <a:endParaRPr lang="hu-HU" sz="24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Radeon™ RX 6900 XT GAMING OC 16G Key Features | Videókártyák - GIGABYTE  Hung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698"/>
            <a:ext cx="3186970" cy="179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17" y="4629149"/>
            <a:ext cx="3577246" cy="15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075" y="2835193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Comic Sans MS" panose="030F0702030302020204" pitchFamily="66" charset="0"/>
              </a:rPr>
              <a:t>Köszönöm a figyelmet!</a:t>
            </a:r>
            <a:endParaRPr lang="hu-HU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3,403 Thumbs Up Emoji Illustration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13" y="127844"/>
            <a:ext cx="6872427" cy="65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losive light effect material, blast, light effect png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779" y="490442"/>
            <a:ext cx="2872761" cy="255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sive light effect material, blast, light effect png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" y="3673339"/>
            <a:ext cx="3186189" cy="283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3,403 Thumbs Up Emoji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" y="127844"/>
            <a:ext cx="2136471" cy="20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3,403 Thumbs Up Emoji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227" y="4662599"/>
            <a:ext cx="2136471" cy="20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Szélesvásznú</PresentationFormat>
  <Paragraphs>40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Comic Sans MS</vt:lpstr>
      <vt:lpstr>Office-téma</vt:lpstr>
      <vt:lpstr>Videókártya</vt:lpstr>
      <vt:lpstr>A videókártya szerepe</vt:lpstr>
      <vt:lpstr>Történetük</vt:lpstr>
      <vt:lpstr>A kártyák fontos paraméterei</vt:lpstr>
      <vt:lpstr>Gyártók</vt:lpstr>
      <vt:lpstr>Grafikus kártyák típusai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Videókártya</dc:title>
  <dc:creator>Schauer Olivér</dc:creator>
  <cp:lastModifiedBy>Schauer Olivér</cp:lastModifiedBy>
  <cp:revision>13</cp:revision>
  <dcterms:created xsi:type="dcterms:W3CDTF">2022-09-12T12:00:06Z</dcterms:created>
  <dcterms:modified xsi:type="dcterms:W3CDTF">2022-09-15T07:37:11Z</dcterms:modified>
</cp:coreProperties>
</file>