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4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5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38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80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1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03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5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51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9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8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C3AF-97CB-4A1C-B018-4E87782109B9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25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Vide%C3%B3k%C3%A1rtya" TargetMode="External"/><Relationship Id="rId2" Type="http://schemas.openxmlformats.org/officeDocument/2006/relationships/hyperlink" Target="https://tudasbazis.sulinet.hu/hu/szakkepzes/informatika/anyag-es-eszkozismeret/grafikuskartya-mukodese/a-grafikuskartya-tulajdonsagai-es-mukode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Videókártya</a:t>
            </a:r>
            <a:endParaRPr lang="hu-HU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Készítette: Schauer Olivér 10.A</a:t>
            </a:r>
            <a:endParaRPr lang="hu-HU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 videókártya szerepe</a:t>
            </a:r>
            <a:endParaRPr lang="hu-HU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Megjelenítésért felelős</a:t>
            </a:r>
          </a:p>
          <a:p>
            <a:endParaRPr lang="hu-HU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Analóg jelekké </a:t>
            </a:r>
            <a:r>
              <a:rPr lang="hu-H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alakít</a:t>
            </a:r>
          </a:p>
          <a:p>
            <a:endParaRPr lang="hu-HU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Továbbítja a jeleket</a:t>
            </a:r>
            <a:endParaRPr lang="hu-HU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hu-HU" b="1" dirty="0">
              <a:latin typeface="Arial Black" panose="020B0A04020102020204" pitchFamily="34" charset="0"/>
            </a:endParaRPr>
          </a:p>
          <a:p>
            <a:endParaRPr lang="hu-HU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Történetük</a:t>
            </a:r>
            <a:endParaRPr lang="hu-HU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Első grafikus kártya 1977 (Apple)</a:t>
            </a:r>
          </a:p>
          <a:p>
            <a:endParaRPr lang="hu-HU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1981 IBM MDA</a:t>
            </a:r>
          </a:p>
          <a:p>
            <a:endParaRPr lang="hu-HU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1982 IBM HGC</a:t>
            </a:r>
            <a:endParaRPr lang="hu-HU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60" y="2277043"/>
            <a:ext cx="4340340" cy="1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5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Gyártók</a:t>
            </a:r>
            <a:endParaRPr lang="hu-HU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4554"/>
          </a:xfrm>
        </p:spPr>
        <p:txBody>
          <a:bodyPr>
            <a:norm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 főbb gyártó:</a:t>
            </a:r>
          </a:p>
          <a:p>
            <a:endParaRPr lang="hu-H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nVidia</a:t>
            </a:r>
            <a: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						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Nvidia – Logos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5116"/>
            <a:ext cx="2341911" cy="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D Radeon Memory Logo PNG Vector (AI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52" y="3615116"/>
            <a:ext cx="1222084" cy="10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6917242" y="2863026"/>
            <a:ext cx="4093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ATI </a:t>
            </a:r>
            <a:r>
              <a:rPr lang="hu-HU" sz="2800" dirty="0">
                <a:solidFill>
                  <a:schemeClr val="bg1"/>
                </a:solidFill>
                <a:latin typeface="Arial Black" panose="020B0A04020102020204" pitchFamily="34" charset="0"/>
              </a:rPr>
              <a:t>(2006-tól AMD)</a:t>
            </a:r>
            <a:endParaRPr lang="hu-H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Grafikus kártyák típusai</a:t>
            </a:r>
            <a:endParaRPr lang="hu-HU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46031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Gaming</a:t>
            </a:r>
            <a:r>
              <a:rPr lang="hu-HU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kártyák:</a:t>
            </a:r>
          </a:p>
          <a:p>
            <a:endParaRPr lang="hu-H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nVidia</a:t>
            </a:r>
            <a:r>
              <a:rPr lang="hu-HU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GTX , RTX széria</a:t>
            </a:r>
          </a:p>
          <a:p>
            <a:endParaRPr lang="hu-H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AMD RX széria</a:t>
            </a:r>
            <a:endParaRPr lang="hu-H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7063541" y="1825625"/>
            <a:ext cx="4039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Workstation kártyák: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nVidia</a:t>
            </a:r>
            <a:r>
              <a:rPr lang="hu-HU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Quadro</a:t>
            </a:r>
            <a:r>
              <a:rPr lang="hu-HU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széria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AMD  PRO W széria</a:t>
            </a:r>
            <a:endParaRPr lang="hu-H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Radeon™ RX 6900 XT GAMING OC 16G Key Features | Videókártyák - GIGABYTE  Hung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8698"/>
            <a:ext cx="3186970" cy="179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41" y="4518698"/>
            <a:ext cx="4079835" cy="17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Fő specifikációk</a:t>
            </a:r>
            <a:endParaRPr lang="hu-HU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VRAM</a:t>
            </a:r>
          </a:p>
          <a:p>
            <a:endParaRPr lang="hu-H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Színmélység</a:t>
            </a:r>
          </a:p>
          <a:p>
            <a:endParaRPr lang="hu-H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Magszám</a:t>
            </a:r>
          </a:p>
          <a:p>
            <a:endParaRPr lang="hu-H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Frekvencia</a:t>
            </a:r>
            <a:endParaRPr lang="hu-H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8 bites vagy 16 bites színmélység | színesebb lesz a fotó 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365" y="2225947"/>
            <a:ext cx="2961965" cy="29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0075" y="2835193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Köszönöm a figyelmet!</a:t>
            </a:r>
            <a:endParaRPr lang="hu-HU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Források</a:t>
            </a:r>
            <a:endParaRPr lang="hu-HU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hlinkClick r:id="rId2"/>
              </a:rPr>
              <a:t>https://tudasbazis.sulinet.hu/hu/szakkepzes/informatika/anyag-es-eszkozismeret/grafikuskartya-mukodese/a-grafikuskartya-tulajdonsagai-es-mukodese</a:t>
            </a:r>
            <a:endParaRPr lang="hu-HU" dirty="0" smtClean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  <a:hlinkClick r:id="rId3"/>
              </a:rPr>
              <a:t>https://hu.wikipedia.org/wiki/Vide%C3%B3k%C3%A1rtya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89</Words>
  <Application>Microsoft Office PowerPoint</Application>
  <PresentationFormat>Szélesvásznú</PresentationFormat>
  <Paragraphs>42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Comic Sans MS</vt:lpstr>
      <vt:lpstr>Office-téma</vt:lpstr>
      <vt:lpstr>Videókártya</vt:lpstr>
      <vt:lpstr>A videókártya szerepe</vt:lpstr>
      <vt:lpstr>Történetük</vt:lpstr>
      <vt:lpstr>Gyártók</vt:lpstr>
      <vt:lpstr>Grafikus kártyák típusai</vt:lpstr>
      <vt:lpstr>Fő specifikációk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Videókártya</dc:title>
  <dc:creator>Schauer Olivér</dc:creator>
  <cp:lastModifiedBy>Schauer Olivér</cp:lastModifiedBy>
  <cp:revision>12</cp:revision>
  <dcterms:created xsi:type="dcterms:W3CDTF">2022-09-12T12:00:06Z</dcterms:created>
  <dcterms:modified xsi:type="dcterms:W3CDTF">2022-09-21T06:40:25Z</dcterms:modified>
</cp:coreProperties>
</file>