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444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858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838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280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012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177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003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554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751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892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810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25000">
              <a:schemeClr val="accent1">
                <a:lumMod val="45000"/>
                <a:lumOff val="55000"/>
              </a:schemeClr>
            </a:gs>
            <a:gs pos="75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4C3AF-97CB-4A1C-B018-4E87782109B9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725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>
                <a:latin typeface="Comic Sans MS" panose="030F0702030302020204" pitchFamily="66" charset="0"/>
              </a:rPr>
              <a:t>Videókártya</a:t>
            </a:r>
            <a:endParaRPr lang="hu-HU" b="1" dirty="0">
              <a:latin typeface="Comic Sans MS" panose="030F0702030302020204" pitchFamily="66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i="1" dirty="0" smtClean="0">
                <a:latin typeface="Arial Black" panose="020B0A04020102020204" pitchFamily="34" charset="0"/>
              </a:rPr>
              <a:t>Készítette: Schauer Olivér 10.A</a:t>
            </a:r>
            <a:endParaRPr lang="hu-HU" i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latin typeface="Comic Sans MS" panose="030F0702030302020204" pitchFamily="66" charset="0"/>
              </a:rPr>
              <a:t>A videókártya szerepe</a:t>
            </a:r>
            <a:endParaRPr lang="hu-HU" b="1" dirty="0">
              <a:latin typeface="Comic Sans MS" panose="030F0702030302020204" pitchFamily="66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>
                <a:latin typeface="Arial Black" panose="020B0A04020102020204" pitchFamily="34" charset="0"/>
              </a:rPr>
              <a:t>Megjelenítésért felelős</a:t>
            </a:r>
          </a:p>
          <a:p>
            <a:endParaRPr lang="hu-HU" b="1" dirty="0" smtClean="0">
              <a:latin typeface="Arial Black" panose="020B0A04020102020204" pitchFamily="34" charset="0"/>
            </a:endParaRPr>
          </a:p>
          <a:p>
            <a:r>
              <a:rPr lang="hu-HU" b="1" dirty="0" smtClean="0">
                <a:latin typeface="Arial Black" panose="020B0A04020102020204" pitchFamily="34" charset="0"/>
              </a:rPr>
              <a:t>Analóg jelekké alakít</a:t>
            </a:r>
          </a:p>
          <a:p>
            <a:endParaRPr lang="hu-HU" b="1">
              <a:latin typeface="Arial Black" panose="020B0A04020102020204" pitchFamily="34" charset="0"/>
            </a:endParaRPr>
          </a:p>
          <a:p>
            <a:endParaRPr lang="hu-HU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03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latin typeface="Comic Sans MS" panose="030F0702030302020204" pitchFamily="66" charset="0"/>
              </a:rPr>
              <a:t>Történetük</a:t>
            </a:r>
            <a:endParaRPr lang="hu-HU" b="1" dirty="0">
              <a:latin typeface="Comic Sans MS" panose="030F0702030302020204" pitchFamily="66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>
                <a:latin typeface="Arial Black" panose="020B0A04020102020204" pitchFamily="34" charset="0"/>
              </a:rPr>
              <a:t>Első grafikus kártya 1977 (Apple)</a:t>
            </a:r>
          </a:p>
          <a:p>
            <a:endParaRPr lang="hu-HU" b="1" dirty="0">
              <a:latin typeface="Arial Black" panose="020B0A04020102020204" pitchFamily="34" charset="0"/>
            </a:endParaRPr>
          </a:p>
          <a:p>
            <a:r>
              <a:rPr lang="hu-HU" b="1" dirty="0" smtClean="0">
                <a:latin typeface="Arial Black" panose="020B0A04020102020204" pitchFamily="34" charset="0"/>
              </a:rPr>
              <a:t>1981 IBM MDA</a:t>
            </a:r>
          </a:p>
          <a:p>
            <a:endParaRPr lang="hu-HU" b="1" dirty="0">
              <a:latin typeface="Arial Black" panose="020B0A04020102020204" pitchFamily="34" charset="0"/>
            </a:endParaRPr>
          </a:p>
          <a:p>
            <a:r>
              <a:rPr lang="hu-HU" b="1" dirty="0" smtClean="0">
                <a:latin typeface="Arial Black" panose="020B0A04020102020204" pitchFamily="34" charset="0"/>
              </a:rPr>
              <a:t>1982 IBM HGC</a:t>
            </a:r>
            <a:endParaRPr lang="hu-HU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5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latin typeface="Comic Sans MS" panose="030F0702030302020204" pitchFamily="66" charset="0"/>
              </a:rPr>
              <a:t>Gyártók</a:t>
            </a:r>
            <a:endParaRPr lang="hu-HU" b="1" dirty="0">
              <a:latin typeface="Comic Sans MS" panose="030F0702030302020204" pitchFamily="66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54554"/>
          </a:xfrm>
        </p:spPr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2 főbb gyártó:</a:t>
            </a:r>
          </a:p>
          <a:p>
            <a:endParaRPr lang="hu-HU" dirty="0">
              <a:latin typeface="Arial Black" panose="020B0A04020102020204" pitchFamily="34" charset="0"/>
            </a:endParaRPr>
          </a:p>
          <a:p>
            <a:r>
              <a:rPr lang="hu-HU" dirty="0" err="1" smtClean="0">
                <a:latin typeface="Arial Black" panose="020B0A04020102020204" pitchFamily="34" charset="0"/>
              </a:rPr>
              <a:t>nVidia</a:t>
            </a:r>
            <a:r>
              <a:rPr lang="hu-HU" dirty="0" smtClean="0">
                <a:latin typeface="Arial Black" panose="020B0A04020102020204" pitchFamily="34" charset="0"/>
              </a:rPr>
              <a:t> 						ATI </a:t>
            </a:r>
            <a:r>
              <a:rPr lang="hu-HU" dirty="0">
                <a:latin typeface="Arial Black" panose="020B0A04020102020204" pitchFamily="34" charset="0"/>
              </a:rPr>
              <a:t>(2006-tól AMD)</a:t>
            </a:r>
          </a:p>
          <a:p>
            <a:endParaRPr lang="hu-HU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hu-HU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hu-HU" dirty="0">
              <a:latin typeface="Arial Black" panose="020B0A04020102020204" pitchFamily="34" charset="0"/>
            </a:endParaRPr>
          </a:p>
        </p:txBody>
      </p:sp>
      <p:pic>
        <p:nvPicPr>
          <p:cNvPr id="1028" name="Picture 4" descr="Nvidia – Logos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15116"/>
            <a:ext cx="2341911" cy="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D Radeon Memory Logo PNG Vector (AI) Free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352" y="3615116"/>
            <a:ext cx="1222084" cy="103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14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>
                <a:latin typeface="Comic Sans MS" panose="030F0702030302020204" pitchFamily="66" charset="0"/>
              </a:rPr>
              <a:t>Grafikus kártyák típusai</a:t>
            </a:r>
            <a:endParaRPr lang="hu-HU" b="1" dirty="0">
              <a:latin typeface="Comic Sans MS" panose="030F0702030302020204" pitchFamily="66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3774743" cy="4351338"/>
          </a:xfrm>
        </p:spPr>
        <p:txBody>
          <a:bodyPr>
            <a:normAutofit/>
          </a:bodyPr>
          <a:lstStyle/>
          <a:p>
            <a:r>
              <a:rPr lang="hu-HU" sz="2400" dirty="0" err="1" smtClean="0">
                <a:latin typeface="Arial Black" panose="020B0A04020102020204" pitchFamily="34" charset="0"/>
              </a:rPr>
              <a:t>Gaming</a:t>
            </a:r>
            <a:r>
              <a:rPr lang="hu-HU" sz="2400" dirty="0" smtClean="0">
                <a:latin typeface="Arial Black" panose="020B0A04020102020204" pitchFamily="34" charset="0"/>
              </a:rPr>
              <a:t> kártyák:</a:t>
            </a:r>
          </a:p>
          <a:p>
            <a:endParaRPr lang="hu-HU" sz="2400" dirty="0">
              <a:latin typeface="Arial Black" panose="020B0A04020102020204" pitchFamily="34" charset="0"/>
            </a:endParaRPr>
          </a:p>
          <a:p>
            <a:r>
              <a:rPr lang="hu-HU" sz="2400" dirty="0" err="1" smtClean="0">
                <a:latin typeface="Arial Black" panose="020B0A04020102020204" pitchFamily="34" charset="0"/>
              </a:rPr>
              <a:t>nVidia</a:t>
            </a:r>
            <a:r>
              <a:rPr lang="hu-HU" sz="2400" dirty="0" smtClean="0">
                <a:latin typeface="Arial Black" panose="020B0A04020102020204" pitchFamily="34" charset="0"/>
              </a:rPr>
              <a:t> GTX , RTX széria</a:t>
            </a:r>
          </a:p>
          <a:p>
            <a:endParaRPr lang="hu-HU" sz="2400" dirty="0">
              <a:latin typeface="Arial Black" panose="020B0A04020102020204" pitchFamily="34" charset="0"/>
            </a:endParaRPr>
          </a:p>
          <a:p>
            <a:r>
              <a:rPr lang="hu-HU" sz="2400" dirty="0" smtClean="0">
                <a:latin typeface="Arial Black" panose="020B0A04020102020204" pitchFamily="34" charset="0"/>
              </a:rPr>
              <a:t>AMD RX széria</a:t>
            </a:r>
            <a:endParaRPr lang="hu-HU" sz="2400" dirty="0">
              <a:latin typeface="Arial Black" panose="020B0A04020102020204" pitchFamily="34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7314062" y="1822450"/>
            <a:ext cx="40397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latin typeface="Arial Black" panose="020B0A04020102020204" pitchFamily="34" charset="0"/>
              </a:rPr>
              <a:t>Workstation kártyák:</a:t>
            </a:r>
          </a:p>
          <a:p>
            <a:endParaRPr lang="hu-HU" sz="2400" dirty="0">
              <a:latin typeface="Arial Black" panose="020B0A04020102020204" pitchFamily="34" charset="0"/>
            </a:endParaRPr>
          </a:p>
          <a:p>
            <a:r>
              <a:rPr lang="hu-HU" sz="2400" dirty="0" err="1" smtClean="0">
                <a:latin typeface="Arial Black" panose="020B0A04020102020204" pitchFamily="34" charset="0"/>
              </a:rPr>
              <a:t>nVidia</a:t>
            </a:r>
            <a:r>
              <a:rPr lang="hu-HU" sz="2400" dirty="0" smtClean="0">
                <a:latin typeface="Arial Black" panose="020B0A04020102020204" pitchFamily="34" charset="0"/>
              </a:rPr>
              <a:t> </a:t>
            </a:r>
            <a:r>
              <a:rPr lang="hu-HU" sz="2400" dirty="0" err="1" smtClean="0">
                <a:latin typeface="Arial Black" panose="020B0A04020102020204" pitchFamily="34" charset="0"/>
              </a:rPr>
              <a:t>Quadro</a:t>
            </a:r>
            <a:r>
              <a:rPr lang="hu-HU" sz="2400" dirty="0" smtClean="0">
                <a:latin typeface="Arial Black" panose="020B0A04020102020204" pitchFamily="34" charset="0"/>
              </a:rPr>
              <a:t> széria</a:t>
            </a:r>
          </a:p>
          <a:p>
            <a:endParaRPr lang="hu-HU" sz="2400" dirty="0">
              <a:latin typeface="Arial Black" panose="020B0A04020102020204" pitchFamily="34" charset="0"/>
            </a:endParaRPr>
          </a:p>
          <a:p>
            <a:r>
              <a:rPr lang="hu-HU" sz="2400" dirty="0" smtClean="0">
                <a:latin typeface="Arial Black" panose="020B0A04020102020204" pitchFamily="34" charset="0"/>
              </a:rPr>
              <a:t>AMD  PRO W széria</a:t>
            </a:r>
            <a:endParaRPr lang="hu-HU" sz="2400" dirty="0">
              <a:latin typeface="Arial Black" panose="020B0A04020102020204" pitchFamily="34" charset="0"/>
            </a:endParaRPr>
          </a:p>
        </p:txBody>
      </p:sp>
      <p:pic>
        <p:nvPicPr>
          <p:cNvPr id="2050" name="Picture 2" descr="Radeon™ RX 6900 XT GAMING OC 16G Key Features | Videókártyák - GIGABYTE  Hung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18698"/>
            <a:ext cx="3186970" cy="179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363" y="3201923"/>
            <a:ext cx="1033274" cy="45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1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3105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50075" y="2835193"/>
            <a:ext cx="10515600" cy="1325563"/>
          </a:xfrm>
        </p:spPr>
        <p:txBody>
          <a:bodyPr/>
          <a:lstStyle/>
          <a:p>
            <a:pPr algn="ctr"/>
            <a:r>
              <a:rPr lang="hu-HU" b="1" dirty="0" smtClean="0">
                <a:latin typeface="Comic Sans MS" panose="030F0702030302020204" pitchFamily="66" charset="0"/>
              </a:rPr>
              <a:t>Köszönöm a figyelmet!</a:t>
            </a:r>
            <a:endParaRPr lang="hu-HU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8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73</Words>
  <Application>Microsoft Office PowerPoint</Application>
  <PresentationFormat>Szélesvásznú</PresentationFormat>
  <Paragraphs>29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Comic Sans MS</vt:lpstr>
      <vt:lpstr>Office-téma</vt:lpstr>
      <vt:lpstr>Videókártya</vt:lpstr>
      <vt:lpstr>A videókártya szerepe</vt:lpstr>
      <vt:lpstr>Történetük</vt:lpstr>
      <vt:lpstr>Gyártók</vt:lpstr>
      <vt:lpstr>Grafikus kártyák típusai</vt:lpstr>
      <vt:lpstr>PowerPoint-bemutató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Videókártya</dc:title>
  <dc:creator>Schauer Olivér</dc:creator>
  <cp:lastModifiedBy>Schauer Olivér</cp:lastModifiedBy>
  <cp:revision>7</cp:revision>
  <dcterms:created xsi:type="dcterms:W3CDTF">2022-09-12T12:00:06Z</dcterms:created>
  <dcterms:modified xsi:type="dcterms:W3CDTF">2022-09-14T06:44:51Z</dcterms:modified>
</cp:coreProperties>
</file>