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auer Olivér" userId="faa02e27-8f94-4b3e-a0d0-5b896b2047c0" providerId="ADAL" clId="{582EE31D-D5AD-5B48-9363-BA0A8C2B0F05}"/>
    <pc:docChg chg="undo custSel addSld modSld">
      <pc:chgData name="Schauer Olivér" userId="faa02e27-8f94-4b3e-a0d0-5b896b2047c0" providerId="ADAL" clId="{582EE31D-D5AD-5B48-9363-BA0A8C2B0F05}" dt="2023-06-14T06:24:14.512" v="303" actId="242"/>
      <pc:docMkLst>
        <pc:docMk/>
      </pc:docMkLst>
      <pc:sldChg chg="modSp mod setBg modClrScheme chgLayout">
        <pc:chgData name="Schauer Olivér" userId="faa02e27-8f94-4b3e-a0d0-5b896b2047c0" providerId="ADAL" clId="{582EE31D-D5AD-5B48-9363-BA0A8C2B0F05}" dt="2023-06-14T06:13:01.723" v="118"/>
        <pc:sldMkLst>
          <pc:docMk/>
          <pc:sldMk cId="2909642946" sldId="256"/>
        </pc:sldMkLst>
        <pc:spChg chg="mod ord">
          <ac:chgData name="Schauer Olivér" userId="faa02e27-8f94-4b3e-a0d0-5b896b2047c0" providerId="ADAL" clId="{582EE31D-D5AD-5B48-9363-BA0A8C2B0F05}" dt="2023-06-14T06:11:19.343" v="116" actId="700"/>
          <ac:spMkLst>
            <pc:docMk/>
            <pc:sldMk cId="2909642946" sldId="256"/>
            <ac:spMk id="2" creationId="{E36E11B2-B53B-5197-476A-5131CE995D40}"/>
          </ac:spMkLst>
        </pc:spChg>
        <pc:spChg chg="mod ord">
          <ac:chgData name="Schauer Olivér" userId="faa02e27-8f94-4b3e-a0d0-5b896b2047c0" providerId="ADAL" clId="{582EE31D-D5AD-5B48-9363-BA0A8C2B0F05}" dt="2023-06-14T06:11:19.343" v="116" actId="700"/>
          <ac:spMkLst>
            <pc:docMk/>
            <pc:sldMk cId="2909642946" sldId="256"/>
            <ac:spMk id="3" creationId="{57626D48-3FBA-05E5-F215-AD35EA5DA410}"/>
          </ac:spMkLst>
        </pc:spChg>
      </pc:sldChg>
      <pc:sldChg chg="modSp new mod setBg">
        <pc:chgData name="Schauer Olivér" userId="faa02e27-8f94-4b3e-a0d0-5b896b2047c0" providerId="ADAL" clId="{582EE31D-D5AD-5B48-9363-BA0A8C2B0F05}" dt="2023-06-14T06:24:14.512" v="303" actId="242"/>
        <pc:sldMkLst>
          <pc:docMk/>
          <pc:sldMk cId="2215692118" sldId="257"/>
        </pc:sldMkLst>
        <pc:spChg chg="mod">
          <ac:chgData name="Schauer Olivér" userId="faa02e27-8f94-4b3e-a0d0-5b896b2047c0" providerId="ADAL" clId="{582EE31D-D5AD-5B48-9363-BA0A8C2B0F05}" dt="2023-06-14T06:24:02.287" v="301" actId="20577"/>
          <ac:spMkLst>
            <pc:docMk/>
            <pc:sldMk cId="2215692118" sldId="257"/>
            <ac:spMk id="2" creationId="{6F72E18F-44A5-2CE4-AB3F-747112C05D28}"/>
          </ac:spMkLst>
        </pc:spChg>
        <pc:spChg chg="mod">
          <ac:chgData name="Schauer Olivér" userId="faa02e27-8f94-4b3e-a0d0-5b896b2047c0" providerId="ADAL" clId="{582EE31D-D5AD-5B48-9363-BA0A8C2B0F05}" dt="2023-06-14T06:24:14.512" v="303" actId="242"/>
          <ac:spMkLst>
            <pc:docMk/>
            <pc:sldMk cId="2215692118" sldId="257"/>
            <ac:spMk id="3" creationId="{E68624E3-E26E-F850-7BE2-627409142A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50212F-EB21-FC41-717F-262E8F55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20D0E7-7B30-4583-076C-1C465275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4FFE08-2BBF-71D9-828A-E49046E2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0ED7B8-470B-E85F-B84C-39BCFC5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06E84B-746B-294D-C0DF-5482BBB5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90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822A8E-52B4-D2E3-DFB0-640C13DF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461A50-2317-B325-D69B-809B1C6A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8D146A-29A7-CC7F-06BF-E5F4B0AF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BD2881-B0FB-D4A3-A1D1-61845837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6D5BA-CEC4-4A33-CAAA-283DF856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1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3056A7-7748-B6D7-4224-CDB0370C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8D952B-2B84-8253-3238-C4AF71A0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D7F830-3F31-55B6-DD25-80F2A6AD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CA6B44-4897-FB48-99B3-98BA28E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D253E5-13DA-59BC-8CB9-4EA2D713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9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42F279-E54B-F9CC-4E3B-B3BB65CC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4A56E6-434A-5CFE-66A9-74FE2875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0A26B-A748-8971-065A-C3850E9B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B67C16-873B-C40B-7C47-35193011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1AC83E-295F-3859-38F9-EBF898D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5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694BE5-03B0-2C5B-3930-C8912275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C4FAC9-7A92-31F1-1D55-E19FFDAB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808BBF-2984-B196-EB3B-9035B997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9EBE89-8BD6-A5A8-EB59-36ACAFBB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72B749-543A-7E31-AD7D-6AB25C37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7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0C202F-9DB7-98C6-EAAD-574F723F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195492-77F6-1F78-7F3A-03E26206D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53795-5FA3-7B0F-05EF-B51A81B2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B496D-792F-19A3-9680-D690C815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991301-9ED9-F21B-D333-FDE40FB4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E79B7F-ED99-D8E4-2538-F11E428E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0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829BF-07D2-2D86-8477-B35F7C71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D64613-BFB6-F0D2-7C04-3BDE2BD5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05966B-7DDA-DCFC-33DE-0E6F9274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255FA8-4DC3-5F08-7E63-B8451CC38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40660D-E636-2877-6323-9ED92ACFF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37EB10-AC75-CF3D-3D0C-8603C0F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919010B-67AD-8B28-B163-FC35B2E0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F33823A-136D-30CC-181A-AF4210CC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3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AE380-9693-8E45-3B86-3EA6B13B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832EF0A-3F05-FDFC-2D68-227FC8A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F43813-8826-9DBE-499B-B2EC78F5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0232D5-16A2-6E6B-1B87-7688E93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9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89ED560-E944-53B5-2611-2CA789C4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195EFF5-A30F-4F4C-C6AC-553AC12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66777D-7C0E-521C-69DF-E841CB90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B2342-6A47-2BAF-BC2F-70FF399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AB47E4-63E3-1E8D-86EB-49CB40C5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B4D3EF-7B78-FF9B-5B4D-40920C64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C95A0E-48C9-E917-655C-7E95E1E4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35A09E-02A1-F65E-C0F5-F1DDE0A2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E0E9C4-1302-634E-8351-9DC5AB58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29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B59687-F2EA-EA39-1CA2-93DD2308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7FD6EE-E194-9D4D-42B3-303ECE6F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A4B8FE-5F8D-3B65-AD6B-14D7F792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3E4D8F-AFCB-089F-E47B-56015F06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24AB4E-DFF7-E8EA-C8B1-11AA7A93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2BAAC81-8792-C38E-4BE9-6513210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1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7CB71B5-DD77-D7E6-E2B1-391A80B8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1B65A4-D23A-251B-A470-C4620B13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0C26F6-893D-B1D0-F125-D11490BB5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E846-5CB3-4247-AB4B-AE3BAF6D6022}" type="datetimeFigureOut">
              <a:rPr lang="hu-HU" smtClean="0"/>
              <a:t>2023.06.14.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11517F-0380-502B-244F-347B4D53E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F4A7ED-BDBC-E0C8-4F50-88B6F1216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827C-A240-044A-8203-A217E66FCD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00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E11B2-B53B-5197-476A-5131CE995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TKinter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26D48-3FBA-05E5-F215-AD35EA5D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673" y="6313153"/>
            <a:ext cx="9144000" cy="1655762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Schauer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Olivér, Rék Dávid, Nagyapáti Szilárd</a:t>
            </a:r>
          </a:p>
        </p:txBody>
      </p:sp>
    </p:spTree>
    <p:extLst>
      <p:ext uri="{BB962C8B-B14F-4D97-AF65-F5344CB8AC3E}">
        <p14:creationId xmlns:p14="http://schemas.microsoft.com/office/powerpoint/2010/main" val="2909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72E18F-44A5-2CE4-AB3F-747112C0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08" y="401799"/>
            <a:ext cx="10515600" cy="1370768"/>
          </a:xfrm>
        </p:spPr>
        <p:txBody>
          <a:bodyPr>
            <a:normAutofit/>
          </a:bodyPr>
          <a:lstStyle/>
          <a:p>
            <a:pPr algn="ctr"/>
            <a:r>
              <a:rPr lang="hu-HU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PPT témája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8624E3-E26E-F850-7BE2-62740914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359" y="2014928"/>
            <a:ext cx="3384884" cy="1131055"/>
          </a:xfrm>
        </p:spPr>
        <p:txBody>
          <a:bodyPr anchor="ctr">
            <a:normAutofit fontScale="47500" lnSpcReduction="20000"/>
          </a:bodyPr>
          <a:lstStyle/>
          <a:p>
            <a:pPr marL="0" indent="0" algn="ctr">
              <a:buNone/>
            </a:pPr>
            <a:r>
              <a:rPr lang="hu-HU" sz="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lgerian" panose="02000000000000000000" pitchFamily="2" charset="0"/>
                <a:cs typeface="Arial" panose="020B0604020202020204" pitchFamily="34" charset="0"/>
              </a:rPr>
              <a:t>Maga a projekt</a:t>
            </a:r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lgerian" panose="02000000000000000000" pitchFamily="2" charset="0"/>
                <a:cs typeface="Arial" panose="020B0604020202020204" pitchFamily="34" charset="0"/>
              </a:rPr>
              <a:t>
</a:t>
            </a:r>
            <a:endParaRPr lang="hu-HU" sz="3600" b="1" dirty="0">
              <a:latin typeface="Arial" panose="020B0604020202020204" pitchFamily="34" charset="0"/>
              <a:ea typeface="Algeria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0547" y="3815372"/>
            <a:ext cx="171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lgerian" panose="02000000000000000000" pitchFamily="2" charset="0"/>
                <a:cs typeface="Arial" panose="020B0604020202020204" pitchFamily="34" charset="0"/>
              </a:rPr>
              <a:t>Csapat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716983" y="2822817"/>
            <a:ext cx="30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lgerian" panose="02000000000000000000" pitchFamily="2" charset="0"/>
                <a:cs typeface="Arial" panose="020B0604020202020204" pitchFamily="34" charset="0"/>
              </a:rPr>
              <a:t>Megvalósítás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2156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Köszönjük a figyelmet!</a:t>
            </a:r>
            <a:endParaRPr lang="hu-H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90" y="1690688"/>
            <a:ext cx="2903620" cy="5161993"/>
          </a:xfrm>
        </p:spPr>
      </p:pic>
    </p:spTree>
    <p:extLst>
      <p:ext uri="{BB962C8B-B14F-4D97-AF65-F5344CB8AC3E}">
        <p14:creationId xmlns:p14="http://schemas.microsoft.com/office/powerpoint/2010/main" val="21975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Szélesvásznú</PresentationFormat>
  <Paragraphs>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Algerian</vt:lpstr>
      <vt:lpstr>Arial</vt:lpstr>
      <vt:lpstr>Bahnschrift SemiBold</vt:lpstr>
      <vt:lpstr>Calibri</vt:lpstr>
      <vt:lpstr>Calibri Light</vt:lpstr>
      <vt:lpstr>Office-téma</vt:lpstr>
      <vt:lpstr>TKinter projektmunka</vt:lpstr>
      <vt:lpstr>PPT témája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projektmunka</dc:title>
  <dc:creator>Schauer Olivér</dc:creator>
  <cp:lastModifiedBy>Schauer Olivér</cp:lastModifiedBy>
  <cp:revision>5</cp:revision>
  <dcterms:created xsi:type="dcterms:W3CDTF">2023-06-14T06:06:16Z</dcterms:created>
  <dcterms:modified xsi:type="dcterms:W3CDTF">2023-06-14T10:16:05Z</dcterms:modified>
</cp:coreProperties>
</file>