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797675" cy="9926638"/>
  <p:embeddedFontLst>
    <p:embeddedFont>
      <p:font typeface="Raleway" pitchFamily="2"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gqd9oh9VWEPTqW8SbgYn+CbZEl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7E0CC7-02B5-4C18-AF46-E54A3667C8F1}">
  <a:tblStyle styleId="{687E0CC7-02B5-4C18-AF46-E54A3667C8F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8E7"/>
          </a:solidFill>
        </a:fill>
      </a:tcStyle>
    </a:wholeTbl>
    <a:band1H>
      <a:tcTxStyle/>
      <a:tcStyle>
        <a:tcBdr/>
        <a:fill>
          <a:solidFill>
            <a:srgbClr val="CACECB"/>
          </a:solidFill>
        </a:fill>
      </a:tcStyle>
    </a:band1H>
    <a:band2H>
      <a:tcTxStyle/>
      <a:tcStyle>
        <a:tcBdr/>
      </a:tcStyle>
    </a:band2H>
    <a:band1V>
      <a:tcTxStyle/>
      <a:tcStyle>
        <a:tcBdr/>
        <a:fill>
          <a:solidFill>
            <a:srgbClr val="CACECB"/>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5659" cy="49633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50443" y="0"/>
            <a:ext cx="2945659" cy="496332"/>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715153"/>
            <a:ext cx="5438140" cy="446698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8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48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48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48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28583"/>
            <a:ext cx="2945659" cy="49633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50443" y="9428583"/>
            <a:ext cx="2945659" cy="49633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79768" y="4715153"/>
            <a:ext cx="5438140" cy="4466987"/>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endParaRPr/>
          </a:p>
        </p:txBody>
      </p:sp>
      <p:sp>
        <p:nvSpPr>
          <p:cNvPr id="162" name="Google Shape;162;p1: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notes"/>
          <p:cNvSpPr txBox="1">
            <a:spLocks noGrp="1"/>
          </p:cNvSpPr>
          <p:nvPr>
            <p:ph type="body" idx="1"/>
          </p:nvPr>
        </p:nvSpPr>
        <p:spPr>
          <a:xfrm>
            <a:off x="679768" y="4715153"/>
            <a:ext cx="5438140" cy="4466987"/>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endParaRPr/>
          </a:p>
        </p:txBody>
      </p:sp>
      <p:sp>
        <p:nvSpPr>
          <p:cNvPr id="169" name="Google Shape;169;p2: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3:notes"/>
          <p:cNvSpPr txBox="1">
            <a:spLocks noGrp="1"/>
          </p:cNvSpPr>
          <p:nvPr>
            <p:ph type="body" idx="1"/>
          </p:nvPr>
        </p:nvSpPr>
        <p:spPr>
          <a:xfrm>
            <a:off x="679768" y="4715153"/>
            <a:ext cx="5438140" cy="4466987"/>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endParaRPr/>
          </a:p>
        </p:txBody>
      </p:sp>
      <p:sp>
        <p:nvSpPr>
          <p:cNvPr id="176" name="Google Shape;176;p3: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4:notes"/>
          <p:cNvSpPr txBox="1">
            <a:spLocks noGrp="1"/>
          </p:cNvSpPr>
          <p:nvPr>
            <p:ph type="body" idx="1"/>
          </p:nvPr>
        </p:nvSpPr>
        <p:spPr>
          <a:xfrm>
            <a:off x="679768" y="4715153"/>
            <a:ext cx="5438140" cy="4466987"/>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endParaRPr/>
          </a:p>
        </p:txBody>
      </p:sp>
      <p:sp>
        <p:nvSpPr>
          <p:cNvPr id="183" name="Google Shape;183;p4: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6"/>
          <p:cNvSpPr txBox="1">
            <a:spLocks noGrp="1"/>
          </p:cNvSpPr>
          <p:nvPr>
            <p:ph type="title"/>
          </p:nvPr>
        </p:nvSpPr>
        <p:spPr>
          <a:xfrm>
            <a:off x="279810" y="431060"/>
            <a:ext cx="11628557" cy="742612"/>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6"/>
          <p:cNvSpPr txBox="1">
            <a:spLocks noGrp="1"/>
          </p:cNvSpPr>
          <p:nvPr>
            <p:ph type="body" idx="1"/>
          </p:nvPr>
        </p:nvSpPr>
        <p:spPr>
          <a:xfrm>
            <a:off x="279817" y="1329129"/>
            <a:ext cx="11620083" cy="4766872"/>
          </a:xfrm>
          <a:prstGeom prst="rect">
            <a:avLst/>
          </a:prstGeom>
          <a:noFill/>
          <a:ln>
            <a:noFill/>
          </a:ln>
        </p:spPr>
        <p:txBody>
          <a:bodyPr spcFirstLastPara="1" wrap="square" lIns="0" tIns="0" rIns="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Clr>
                <a:schemeClr val="dk2"/>
              </a:buClr>
              <a:buSzPts val="1800"/>
              <a:buChar char="–"/>
              <a:defRPr/>
            </a:lvl2pPr>
            <a:lvl3pPr marL="1371600" lvl="2" indent="-342900" algn="l">
              <a:spcBef>
                <a:spcPts val="360"/>
              </a:spcBef>
              <a:spcAft>
                <a:spcPts val="0"/>
              </a:spcAft>
              <a:buClr>
                <a:schemeClr val="dk2"/>
              </a:buClr>
              <a:buSzPts val="1800"/>
              <a:buChar char="•"/>
              <a:defRPr/>
            </a:lvl3pPr>
            <a:lvl4pPr marL="1828800" lvl="3" indent="-342900" algn="l">
              <a:spcBef>
                <a:spcPts val="360"/>
              </a:spcBef>
              <a:spcAft>
                <a:spcPts val="0"/>
              </a:spcAft>
              <a:buClr>
                <a:schemeClr val="dk2"/>
              </a:buClr>
              <a:buSzPts val="1800"/>
              <a:buChar char="–"/>
              <a:defRPr/>
            </a:lvl4pPr>
            <a:lvl5pPr marL="2286000" lvl="4" indent="-342900" algn="l">
              <a:spcBef>
                <a:spcPts val="360"/>
              </a:spcBef>
              <a:spcAft>
                <a:spcPts val="0"/>
              </a:spcAft>
              <a:buClr>
                <a:schemeClr val="dk2"/>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 name="Google Shape;17;p6"/>
          <p:cNvSpPr txBox="1">
            <a:spLocks noGrp="1"/>
          </p:cNvSpPr>
          <p:nvPr>
            <p:ph type="sldNum" idx="12"/>
          </p:nvPr>
        </p:nvSpPr>
        <p:spPr>
          <a:xfrm>
            <a:off x="11702322" y="6632853"/>
            <a:ext cx="197577" cy="145201"/>
          </a:xfrm>
          <a:prstGeom prst="rect">
            <a:avLst/>
          </a:prstGeom>
          <a:noFill/>
          <a:ln>
            <a:noFill/>
          </a:ln>
        </p:spPr>
        <p:txBody>
          <a:bodyPr spcFirstLastPara="1" wrap="square" lIns="0" tIns="36000" rIns="0" bIns="36000" anchor="ctr" anchorCtr="0">
            <a:noAutofit/>
          </a:bodyPr>
          <a:lstStyle>
            <a:lvl1pPr marL="0" marR="0" lvl="0" indent="0" algn="r">
              <a:spcBef>
                <a:spcPts val="0"/>
              </a:spcBef>
              <a:spcAft>
                <a:spcPts val="0"/>
              </a:spcAft>
              <a:buNone/>
              <a:defRPr sz="1067" b="1" i="0" u="none" strike="noStrike" cap="none">
                <a:solidFill>
                  <a:srgbClr val="FF0000"/>
                </a:solidFill>
                <a:latin typeface="Calibri"/>
                <a:ea typeface="Calibri"/>
                <a:cs typeface="Calibri"/>
                <a:sym typeface="Calibri"/>
              </a:defRPr>
            </a:lvl1pPr>
            <a:lvl2pPr marL="0" marR="0" lvl="1" indent="0" algn="r">
              <a:spcBef>
                <a:spcPts val="0"/>
              </a:spcBef>
              <a:spcAft>
                <a:spcPts val="0"/>
              </a:spcAft>
              <a:buNone/>
              <a:defRPr sz="1067" b="1" i="0" u="none" strike="noStrike" cap="none">
                <a:solidFill>
                  <a:srgbClr val="FF0000"/>
                </a:solidFill>
                <a:latin typeface="Calibri"/>
                <a:ea typeface="Calibri"/>
                <a:cs typeface="Calibri"/>
                <a:sym typeface="Calibri"/>
              </a:defRPr>
            </a:lvl2pPr>
            <a:lvl3pPr marL="0" marR="0" lvl="2" indent="0" algn="r">
              <a:spcBef>
                <a:spcPts val="0"/>
              </a:spcBef>
              <a:spcAft>
                <a:spcPts val="0"/>
              </a:spcAft>
              <a:buNone/>
              <a:defRPr sz="1067" b="1" i="0" u="none" strike="noStrike" cap="none">
                <a:solidFill>
                  <a:srgbClr val="FF0000"/>
                </a:solidFill>
                <a:latin typeface="Calibri"/>
                <a:ea typeface="Calibri"/>
                <a:cs typeface="Calibri"/>
                <a:sym typeface="Calibri"/>
              </a:defRPr>
            </a:lvl3pPr>
            <a:lvl4pPr marL="0" marR="0" lvl="3" indent="0" algn="r">
              <a:spcBef>
                <a:spcPts val="0"/>
              </a:spcBef>
              <a:spcAft>
                <a:spcPts val="0"/>
              </a:spcAft>
              <a:buNone/>
              <a:defRPr sz="1067" b="1" i="0" u="none" strike="noStrike" cap="none">
                <a:solidFill>
                  <a:srgbClr val="FF0000"/>
                </a:solidFill>
                <a:latin typeface="Calibri"/>
                <a:ea typeface="Calibri"/>
                <a:cs typeface="Calibri"/>
                <a:sym typeface="Calibri"/>
              </a:defRPr>
            </a:lvl4pPr>
            <a:lvl5pPr marL="0" marR="0" lvl="4" indent="0" algn="r">
              <a:spcBef>
                <a:spcPts val="0"/>
              </a:spcBef>
              <a:spcAft>
                <a:spcPts val="0"/>
              </a:spcAft>
              <a:buNone/>
              <a:defRPr sz="1067" b="1" i="0" u="none" strike="noStrike" cap="none">
                <a:solidFill>
                  <a:srgbClr val="FF0000"/>
                </a:solidFill>
                <a:latin typeface="Calibri"/>
                <a:ea typeface="Calibri"/>
                <a:cs typeface="Calibri"/>
                <a:sym typeface="Calibri"/>
              </a:defRPr>
            </a:lvl5pPr>
            <a:lvl6pPr marL="0" marR="0" lvl="5" indent="0" algn="r">
              <a:spcBef>
                <a:spcPts val="0"/>
              </a:spcBef>
              <a:spcAft>
                <a:spcPts val="0"/>
              </a:spcAft>
              <a:buNone/>
              <a:defRPr sz="1067" b="1" i="0" u="none" strike="noStrike" cap="none">
                <a:solidFill>
                  <a:srgbClr val="FF0000"/>
                </a:solidFill>
                <a:latin typeface="Calibri"/>
                <a:ea typeface="Calibri"/>
                <a:cs typeface="Calibri"/>
                <a:sym typeface="Calibri"/>
              </a:defRPr>
            </a:lvl6pPr>
            <a:lvl7pPr marL="0" marR="0" lvl="6" indent="0" algn="r">
              <a:spcBef>
                <a:spcPts val="0"/>
              </a:spcBef>
              <a:spcAft>
                <a:spcPts val="0"/>
              </a:spcAft>
              <a:buNone/>
              <a:defRPr sz="1067" b="1" i="0" u="none" strike="noStrike" cap="none">
                <a:solidFill>
                  <a:srgbClr val="FF0000"/>
                </a:solidFill>
                <a:latin typeface="Calibri"/>
                <a:ea typeface="Calibri"/>
                <a:cs typeface="Calibri"/>
                <a:sym typeface="Calibri"/>
              </a:defRPr>
            </a:lvl7pPr>
            <a:lvl8pPr marL="0" marR="0" lvl="7" indent="0" algn="r">
              <a:spcBef>
                <a:spcPts val="0"/>
              </a:spcBef>
              <a:spcAft>
                <a:spcPts val="0"/>
              </a:spcAft>
              <a:buNone/>
              <a:defRPr sz="1067" b="1" i="0" u="none" strike="noStrike" cap="none">
                <a:solidFill>
                  <a:srgbClr val="FF0000"/>
                </a:solidFill>
                <a:latin typeface="Calibri"/>
                <a:ea typeface="Calibri"/>
                <a:cs typeface="Calibri"/>
                <a:sym typeface="Calibri"/>
              </a:defRPr>
            </a:lvl8pPr>
            <a:lvl9pPr marL="0" marR="0" lvl="8" indent="0" algn="r">
              <a:spcBef>
                <a:spcPts val="0"/>
              </a:spcBef>
              <a:spcAft>
                <a:spcPts val="0"/>
              </a:spcAft>
              <a:buNone/>
              <a:defRPr sz="1067"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r>
              <a:rPr lang="en-GB"/>
              <a:t> </a:t>
            </a:r>
            <a:fld id="{00000000-1234-1234-1234-123412341234}" type="slidenum">
              <a:rPr lang="en-GB">
                <a:solidFill>
                  <a:schemeClr val="accent6"/>
                </a:solidFill>
              </a:rPr>
              <a:t>‹#›</a:t>
            </a:fld>
            <a:endParaRPr>
              <a:solidFill>
                <a:schemeClr val="accent6"/>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vider Light Grey">
  <p:cSld name="Divider Light Grey">
    <p:spTree>
      <p:nvGrpSpPr>
        <p:cNvPr id="1" name="Shape 70"/>
        <p:cNvGrpSpPr/>
        <p:nvPr/>
      </p:nvGrpSpPr>
      <p:grpSpPr>
        <a:xfrm>
          <a:off x="0" y="0"/>
          <a:ext cx="0" cy="0"/>
          <a:chOff x="0" y="0"/>
          <a:chExt cx="0" cy="0"/>
        </a:xfrm>
      </p:grpSpPr>
      <p:sp>
        <p:nvSpPr>
          <p:cNvPr id="71" name="Google Shape;71;p15"/>
          <p:cNvSpPr/>
          <p:nvPr/>
        </p:nvSpPr>
        <p:spPr>
          <a:xfrm>
            <a:off x="299480" y="299804"/>
            <a:ext cx="11602387" cy="5766217"/>
          </a:xfrm>
          <a:prstGeom prst="rect">
            <a:avLst/>
          </a:prstGeom>
          <a:solidFill>
            <a:srgbClr val="EAEAE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2" name="Google Shape;72;p15"/>
          <p:cNvSpPr txBox="1">
            <a:spLocks noGrp="1"/>
          </p:cNvSpPr>
          <p:nvPr>
            <p:ph type="title"/>
          </p:nvPr>
        </p:nvSpPr>
        <p:spPr>
          <a:xfrm>
            <a:off x="827010" y="2972220"/>
            <a:ext cx="5119089" cy="200689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5"/>
          <p:cNvSpPr/>
          <p:nvPr/>
        </p:nvSpPr>
        <p:spPr>
          <a:xfrm>
            <a:off x="168442" y="6105994"/>
            <a:ext cx="11069053" cy="75200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74" name="Google Shape;74;p15"/>
          <p:cNvPicPr preferRelativeResize="0"/>
          <p:nvPr/>
        </p:nvPicPr>
        <p:blipFill rotWithShape="1">
          <a:blip r:embed="rId2">
            <a:alphaModFix/>
          </a:blip>
          <a:srcRect/>
          <a:stretch/>
        </p:blipFill>
        <p:spPr>
          <a:xfrm>
            <a:off x="283894" y="6219560"/>
            <a:ext cx="1968708" cy="482592"/>
          </a:xfrm>
          <a:prstGeom prst="rect">
            <a:avLst/>
          </a:prstGeom>
          <a:noFill/>
          <a:ln>
            <a:noFill/>
          </a:ln>
        </p:spPr>
      </p:pic>
      <p:sp>
        <p:nvSpPr>
          <p:cNvPr id="75" name="Google Shape;75;p15"/>
          <p:cNvSpPr txBox="1">
            <a:spLocks noGrp="1"/>
          </p:cNvSpPr>
          <p:nvPr>
            <p:ph type="sldNum" idx="12"/>
          </p:nvPr>
        </p:nvSpPr>
        <p:spPr>
          <a:xfrm>
            <a:off x="11702322" y="6632853"/>
            <a:ext cx="197577" cy="145201"/>
          </a:xfrm>
          <a:prstGeom prst="rect">
            <a:avLst/>
          </a:prstGeom>
          <a:noFill/>
          <a:ln>
            <a:noFill/>
          </a:ln>
        </p:spPr>
        <p:txBody>
          <a:bodyPr spcFirstLastPara="1" wrap="square" lIns="0" tIns="36000" rIns="0" bIns="36000" anchor="ctr" anchorCtr="0">
            <a:noAutofit/>
          </a:bodyPr>
          <a:lstStyle>
            <a:lvl1pPr marL="0" marR="0" lvl="0" indent="0" algn="r">
              <a:spcBef>
                <a:spcPts val="0"/>
              </a:spcBef>
              <a:spcAft>
                <a:spcPts val="0"/>
              </a:spcAft>
              <a:buNone/>
              <a:defRPr sz="1067" b="1" i="0" u="none" strike="noStrike" cap="none">
                <a:solidFill>
                  <a:srgbClr val="FF0000"/>
                </a:solidFill>
                <a:latin typeface="Calibri"/>
                <a:ea typeface="Calibri"/>
                <a:cs typeface="Calibri"/>
                <a:sym typeface="Calibri"/>
              </a:defRPr>
            </a:lvl1pPr>
            <a:lvl2pPr marL="0" marR="0" lvl="1" indent="0" algn="r">
              <a:spcBef>
                <a:spcPts val="0"/>
              </a:spcBef>
              <a:spcAft>
                <a:spcPts val="0"/>
              </a:spcAft>
              <a:buNone/>
              <a:defRPr sz="1067" b="1" i="0" u="none" strike="noStrike" cap="none">
                <a:solidFill>
                  <a:srgbClr val="FF0000"/>
                </a:solidFill>
                <a:latin typeface="Calibri"/>
                <a:ea typeface="Calibri"/>
                <a:cs typeface="Calibri"/>
                <a:sym typeface="Calibri"/>
              </a:defRPr>
            </a:lvl2pPr>
            <a:lvl3pPr marL="0" marR="0" lvl="2" indent="0" algn="r">
              <a:spcBef>
                <a:spcPts val="0"/>
              </a:spcBef>
              <a:spcAft>
                <a:spcPts val="0"/>
              </a:spcAft>
              <a:buNone/>
              <a:defRPr sz="1067" b="1" i="0" u="none" strike="noStrike" cap="none">
                <a:solidFill>
                  <a:srgbClr val="FF0000"/>
                </a:solidFill>
                <a:latin typeface="Calibri"/>
                <a:ea typeface="Calibri"/>
                <a:cs typeface="Calibri"/>
                <a:sym typeface="Calibri"/>
              </a:defRPr>
            </a:lvl3pPr>
            <a:lvl4pPr marL="0" marR="0" lvl="3" indent="0" algn="r">
              <a:spcBef>
                <a:spcPts val="0"/>
              </a:spcBef>
              <a:spcAft>
                <a:spcPts val="0"/>
              </a:spcAft>
              <a:buNone/>
              <a:defRPr sz="1067" b="1" i="0" u="none" strike="noStrike" cap="none">
                <a:solidFill>
                  <a:srgbClr val="FF0000"/>
                </a:solidFill>
                <a:latin typeface="Calibri"/>
                <a:ea typeface="Calibri"/>
                <a:cs typeface="Calibri"/>
                <a:sym typeface="Calibri"/>
              </a:defRPr>
            </a:lvl4pPr>
            <a:lvl5pPr marL="0" marR="0" lvl="4" indent="0" algn="r">
              <a:spcBef>
                <a:spcPts val="0"/>
              </a:spcBef>
              <a:spcAft>
                <a:spcPts val="0"/>
              </a:spcAft>
              <a:buNone/>
              <a:defRPr sz="1067" b="1" i="0" u="none" strike="noStrike" cap="none">
                <a:solidFill>
                  <a:srgbClr val="FF0000"/>
                </a:solidFill>
                <a:latin typeface="Calibri"/>
                <a:ea typeface="Calibri"/>
                <a:cs typeface="Calibri"/>
                <a:sym typeface="Calibri"/>
              </a:defRPr>
            </a:lvl5pPr>
            <a:lvl6pPr marL="0" marR="0" lvl="5" indent="0" algn="r">
              <a:spcBef>
                <a:spcPts val="0"/>
              </a:spcBef>
              <a:spcAft>
                <a:spcPts val="0"/>
              </a:spcAft>
              <a:buNone/>
              <a:defRPr sz="1067" b="1" i="0" u="none" strike="noStrike" cap="none">
                <a:solidFill>
                  <a:srgbClr val="FF0000"/>
                </a:solidFill>
                <a:latin typeface="Calibri"/>
                <a:ea typeface="Calibri"/>
                <a:cs typeface="Calibri"/>
                <a:sym typeface="Calibri"/>
              </a:defRPr>
            </a:lvl6pPr>
            <a:lvl7pPr marL="0" marR="0" lvl="6" indent="0" algn="r">
              <a:spcBef>
                <a:spcPts val="0"/>
              </a:spcBef>
              <a:spcAft>
                <a:spcPts val="0"/>
              </a:spcAft>
              <a:buNone/>
              <a:defRPr sz="1067" b="1" i="0" u="none" strike="noStrike" cap="none">
                <a:solidFill>
                  <a:srgbClr val="FF0000"/>
                </a:solidFill>
                <a:latin typeface="Calibri"/>
                <a:ea typeface="Calibri"/>
                <a:cs typeface="Calibri"/>
                <a:sym typeface="Calibri"/>
              </a:defRPr>
            </a:lvl7pPr>
            <a:lvl8pPr marL="0" marR="0" lvl="7" indent="0" algn="r">
              <a:spcBef>
                <a:spcPts val="0"/>
              </a:spcBef>
              <a:spcAft>
                <a:spcPts val="0"/>
              </a:spcAft>
              <a:buNone/>
              <a:defRPr sz="1067" b="1" i="0" u="none" strike="noStrike" cap="none">
                <a:solidFill>
                  <a:srgbClr val="FF0000"/>
                </a:solidFill>
                <a:latin typeface="Calibri"/>
                <a:ea typeface="Calibri"/>
                <a:cs typeface="Calibri"/>
                <a:sym typeface="Calibri"/>
              </a:defRPr>
            </a:lvl8pPr>
            <a:lvl9pPr marL="0" marR="0" lvl="8" indent="0" algn="r">
              <a:spcBef>
                <a:spcPts val="0"/>
              </a:spcBef>
              <a:spcAft>
                <a:spcPts val="0"/>
              </a:spcAft>
              <a:buNone/>
              <a:defRPr sz="1067"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r>
              <a:rPr lang="en-GB"/>
              <a:t> </a:t>
            </a:r>
            <a:fld id="{00000000-1234-1234-1234-123412341234}" type="slidenum">
              <a:rPr lang="en-GB">
                <a:solidFill>
                  <a:schemeClr val="accent6"/>
                </a:solidFill>
              </a:rPr>
              <a:t>‹#›</a:t>
            </a:fld>
            <a:endParaRPr>
              <a:solidFill>
                <a:schemeClr val="accent6"/>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ite Background" type="blank">
  <p:cSld name="BLANK">
    <p:spTree>
      <p:nvGrpSpPr>
        <p:cNvPr id="1" name="Shape 76"/>
        <p:cNvGrpSpPr/>
        <p:nvPr/>
      </p:nvGrpSpPr>
      <p:grpSpPr>
        <a:xfrm>
          <a:off x="0" y="0"/>
          <a:ext cx="0" cy="0"/>
          <a:chOff x="0" y="0"/>
          <a:chExt cx="0" cy="0"/>
        </a:xfrm>
      </p:grpSpPr>
      <p:sp>
        <p:nvSpPr>
          <p:cNvPr id="77" name="Google Shape;77;p16"/>
          <p:cNvSpPr/>
          <p:nvPr/>
        </p:nvSpPr>
        <p:spPr>
          <a:xfrm>
            <a:off x="168442" y="6105994"/>
            <a:ext cx="11069053" cy="75200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78" name="Google Shape;78;p16"/>
          <p:cNvPicPr preferRelativeResize="0"/>
          <p:nvPr/>
        </p:nvPicPr>
        <p:blipFill rotWithShape="1">
          <a:blip r:embed="rId2">
            <a:alphaModFix/>
          </a:blip>
          <a:srcRect/>
          <a:stretch/>
        </p:blipFill>
        <p:spPr>
          <a:xfrm>
            <a:off x="283894" y="6219560"/>
            <a:ext cx="1968708" cy="482592"/>
          </a:xfrm>
          <a:prstGeom prst="rect">
            <a:avLst/>
          </a:prstGeom>
          <a:noFill/>
          <a:ln>
            <a:noFill/>
          </a:ln>
        </p:spPr>
      </p:pic>
      <p:sp>
        <p:nvSpPr>
          <p:cNvPr id="79" name="Google Shape;79;p16"/>
          <p:cNvSpPr txBox="1">
            <a:spLocks noGrp="1"/>
          </p:cNvSpPr>
          <p:nvPr>
            <p:ph type="sldNum" idx="12"/>
          </p:nvPr>
        </p:nvSpPr>
        <p:spPr>
          <a:xfrm>
            <a:off x="11702322" y="6632853"/>
            <a:ext cx="197577" cy="145201"/>
          </a:xfrm>
          <a:prstGeom prst="rect">
            <a:avLst/>
          </a:prstGeom>
          <a:noFill/>
          <a:ln>
            <a:noFill/>
          </a:ln>
        </p:spPr>
        <p:txBody>
          <a:bodyPr spcFirstLastPara="1" wrap="square" lIns="0" tIns="36000" rIns="0" bIns="36000" anchor="ctr" anchorCtr="0">
            <a:noAutofit/>
          </a:bodyPr>
          <a:lstStyle>
            <a:lvl1pPr marL="0" marR="0" lvl="0" indent="0" algn="r">
              <a:spcBef>
                <a:spcPts val="0"/>
              </a:spcBef>
              <a:spcAft>
                <a:spcPts val="0"/>
              </a:spcAft>
              <a:buNone/>
              <a:defRPr sz="1067" b="1" i="0" u="none" strike="noStrike" cap="none">
                <a:solidFill>
                  <a:srgbClr val="FF0000"/>
                </a:solidFill>
                <a:latin typeface="Calibri"/>
                <a:ea typeface="Calibri"/>
                <a:cs typeface="Calibri"/>
                <a:sym typeface="Calibri"/>
              </a:defRPr>
            </a:lvl1pPr>
            <a:lvl2pPr marL="0" marR="0" lvl="1" indent="0" algn="r">
              <a:spcBef>
                <a:spcPts val="0"/>
              </a:spcBef>
              <a:spcAft>
                <a:spcPts val="0"/>
              </a:spcAft>
              <a:buNone/>
              <a:defRPr sz="1067" b="1" i="0" u="none" strike="noStrike" cap="none">
                <a:solidFill>
                  <a:srgbClr val="FF0000"/>
                </a:solidFill>
                <a:latin typeface="Calibri"/>
                <a:ea typeface="Calibri"/>
                <a:cs typeface="Calibri"/>
                <a:sym typeface="Calibri"/>
              </a:defRPr>
            </a:lvl2pPr>
            <a:lvl3pPr marL="0" marR="0" lvl="2" indent="0" algn="r">
              <a:spcBef>
                <a:spcPts val="0"/>
              </a:spcBef>
              <a:spcAft>
                <a:spcPts val="0"/>
              </a:spcAft>
              <a:buNone/>
              <a:defRPr sz="1067" b="1" i="0" u="none" strike="noStrike" cap="none">
                <a:solidFill>
                  <a:srgbClr val="FF0000"/>
                </a:solidFill>
                <a:latin typeface="Calibri"/>
                <a:ea typeface="Calibri"/>
                <a:cs typeface="Calibri"/>
                <a:sym typeface="Calibri"/>
              </a:defRPr>
            </a:lvl3pPr>
            <a:lvl4pPr marL="0" marR="0" lvl="3" indent="0" algn="r">
              <a:spcBef>
                <a:spcPts val="0"/>
              </a:spcBef>
              <a:spcAft>
                <a:spcPts val="0"/>
              </a:spcAft>
              <a:buNone/>
              <a:defRPr sz="1067" b="1" i="0" u="none" strike="noStrike" cap="none">
                <a:solidFill>
                  <a:srgbClr val="FF0000"/>
                </a:solidFill>
                <a:latin typeface="Calibri"/>
                <a:ea typeface="Calibri"/>
                <a:cs typeface="Calibri"/>
                <a:sym typeface="Calibri"/>
              </a:defRPr>
            </a:lvl4pPr>
            <a:lvl5pPr marL="0" marR="0" lvl="4" indent="0" algn="r">
              <a:spcBef>
                <a:spcPts val="0"/>
              </a:spcBef>
              <a:spcAft>
                <a:spcPts val="0"/>
              </a:spcAft>
              <a:buNone/>
              <a:defRPr sz="1067" b="1" i="0" u="none" strike="noStrike" cap="none">
                <a:solidFill>
                  <a:srgbClr val="FF0000"/>
                </a:solidFill>
                <a:latin typeface="Calibri"/>
                <a:ea typeface="Calibri"/>
                <a:cs typeface="Calibri"/>
                <a:sym typeface="Calibri"/>
              </a:defRPr>
            </a:lvl5pPr>
            <a:lvl6pPr marL="0" marR="0" lvl="5" indent="0" algn="r">
              <a:spcBef>
                <a:spcPts val="0"/>
              </a:spcBef>
              <a:spcAft>
                <a:spcPts val="0"/>
              </a:spcAft>
              <a:buNone/>
              <a:defRPr sz="1067" b="1" i="0" u="none" strike="noStrike" cap="none">
                <a:solidFill>
                  <a:srgbClr val="FF0000"/>
                </a:solidFill>
                <a:latin typeface="Calibri"/>
                <a:ea typeface="Calibri"/>
                <a:cs typeface="Calibri"/>
                <a:sym typeface="Calibri"/>
              </a:defRPr>
            </a:lvl6pPr>
            <a:lvl7pPr marL="0" marR="0" lvl="6" indent="0" algn="r">
              <a:spcBef>
                <a:spcPts val="0"/>
              </a:spcBef>
              <a:spcAft>
                <a:spcPts val="0"/>
              </a:spcAft>
              <a:buNone/>
              <a:defRPr sz="1067" b="1" i="0" u="none" strike="noStrike" cap="none">
                <a:solidFill>
                  <a:srgbClr val="FF0000"/>
                </a:solidFill>
                <a:latin typeface="Calibri"/>
                <a:ea typeface="Calibri"/>
                <a:cs typeface="Calibri"/>
                <a:sym typeface="Calibri"/>
              </a:defRPr>
            </a:lvl7pPr>
            <a:lvl8pPr marL="0" marR="0" lvl="7" indent="0" algn="r">
              <a:spcBef>
                <a:spcPts val="0"/>
              </a:spcBef>
              <a:spcAft>
                <a:spcPts val="0"/>
              </a:spcAft>
              <a:buNone/>
              <a:defRPr sz="1067" b="1" i="0" u="none" strike="noStrike" cap="none">
                <a:solidFill>
                  <a:srgbClr val="FF0000"/>
                </a:solidFill>
                <a:latin typeface="Calibri"/>
                <a:ea typeface="Calibri"/>
                <a:cs typeface="Calibri"/>
                <a:sym typeface="Calibri"/>
              </a:defRPr>
            </a:lvl8pPr>
            <a:lvl9pPr marL="0" marR="0" lvl="8" indent="0" algn="r">
              <a:spcBef>
                <a:spcPts val="0"/>
              </a:spcBef>
              <a:spcAft>
                <a:spcPts val="0"/>
              </a:spcAft>
              <a:buNone/>
              <a:defRPr sz="1067"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r>
              <a:rPr lang="en-GB"/>
              <a:t> </a:t>
            </a:r>
            <a:fld id="{00000000-1234-1234-1234-123412341234}" type="slidenum">
              <a:rPr lang="en-GB">
                <a:solidFill>
                  <a:schemeClr val="accent6"/>
                </a:solidFill>
              </a:rPr>
              <a:t>‹#›</a:t>
            </a:fld>
            <a:endParaRPr>
              <a:solidFill>
                <a:schemeClr val="accent6"/>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d Background">
  <p:cSld name="Red Background">
    <p:spTree>
      <p:nvGrpSpPr>
        <p:cNvPr id="1" name="Shape 80"/>
        <p:cNvGrpSpPr/>
        <p:nvPr/>
      </p:nvGrpSpPr>
      <p:grpSpPr>
        <a:xfrm>
          <a:off x="0" y="0"/>
          <a:ext cx="0" cy="0"/>
          <a:chOff x="0" y="0"/>
          <a:chExt cx="0" cy="0"/>
        </a:xfrm>
      </p:grpSpPr>
      <p:sp>
        <p:nvSpPr>
          <p:cNvPr id="81" name="Google Shape;81;p17"/>
          <p:cNvSpPr/>
          <p:nvPr/>
        </p:nvSpPr>
        <p:spPr>
          <a:xfrm>
            <a:off x="299480" y="299804"/>
            <a:ext cx="11602387" cy="576621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2" name="Google Shape;82;p17"/>
          <p:cNvSpPr/>
          <p:nvPr/>
        </p:nvSpPr>
        <p:spPr>
          <a:xfrm>
            <a:off x="168442" y="6105994"/>
            <a:ext cx="11069053" cy="75200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83" name="Google Shape;83;p17"/>
          <p:cNvPicPr preferRelativeResize="0"/>
          <p:nvPr/>
        </p:nvPicPr>
        <p:blipFill rotWithShape="1">
          <a:blip r:embed="rId2">
            <a:alphaModFix/>
          </a:blip>
          <a:srcRect/>
          <a:stretch/>
        </p:blipFill>
        <p:spPr>
          <a:xfrm>
            <a:off x="283894" y="6219560"/>
            <a:ext cx="1968708" cy="482592"/>
          </a:xfrm>
          <a:prstGeom prst="rect">
            <a:avLst/>
          </a:prstGeom>
          <a:noFill/>
          <a:ln>
            <a:noFill/>
          </a:ln>
        </p:spPr>
      </p:pic>
      <p:sp>
        <p:nvSpPr>
          <p:cNvPr id="84" name="Google Shape;84;p17"/>
          <p:cNvSpPr txBox="1">
            <a:spLocks noGrp="1"/>
          </p:cNvSpPr>
          <p:nvPr>
            <p:ph type="sldNum" idx="12"/>
          </p:nvPr>
        </p:nvSpPr>
        <p:spPr>
          <a:xfrm>
            <a:off x="11702322" y="6632853"/>
            <a:ext cx="197577" cy="145201"/>
          </a:xfrm>
          <a:prstGeom prst="rect">
            <a:avLst/>
          </a:prstGeom>
          <a:noFill/>
          <a:ln>
            <a:noFill/>
          </a:ln>
        </p:spPr>
        <p:txBody>
          <a:bodyPr spcFirstLastPara="1" wrap="square" lIns="0" tIns="36000" rIns="0" bIns="36000" anchor="ctr" anchorCtr="0">
            <a:noAutofit/>
          </a:bodyPr>
          <a:lstStyle>
            <a:lvl1pPr marL="0" marR="0" lvl="0" indent="0" algn="r">
              <a:spcBef>
                <a:spcPts val="0"/>
              </a:spcBef>
              <a:spcAft>
                <a:spcPts val="0"/>
              </a:spcAft>
              <a:buNone/>
              <a:defRPr sz="1067" b="1" i="0" u="none" strike="noStrike" cap="none">
                <a:solidFill>
                  <a:srgbClr val="FF0000"/>
                </a:solidFill>
                <a:latin typeface="Calibri"/>
                <a:ea typeface="Calibri"/>
                <a:cs typeface="Calibri"/>
                <a:sym typeface="Calibri"/>
              </a:defRPr>
            </a:lvl1pPr>
            <a:lvl2pPr marL="0" marR="0" lvl="1" indent="0" algn="r">
              <a:spcBef>
                <a:spcPts val="0"/>
              </a:spcBef>
              <a:spcAft>
                <a:spcPts val="0"/>
              </a:spcAft>
              <a:buNone/>
              <a:defRPr sz="1067" b="1" i="0" u="none" strike="noStrike" cap="none">
                <a:solidFill>
                  <a:srgbClr val="FF0000"/>
                </a:solidFill>
                <a:latin typeface="Calibri"/>
                <a:ea typeface="Calibri"/>
                <a:cs typeface="Calibri"/>
                <a:sym typeface="Calibri"/>
              </a:defRPr>
            </a:lvl2pPr>
            <a:lvl3pPr marL="0" marR="0" lvl="2" indent="0" algn="r">
              <a:spcBef>
                <a:spcPts val="0"/>
              </a:spcBef>
              <a:spcAft>
                <a:spcPts val="0"/>
              </a:spcAft>
              <a:buNone/>
              <a:defRPr sz="1067" b="1" i="0" u="none" strike="noStrike" cap="none">
                <a:solidFill>
                  <a:srgbClr val="FF0000"/>
                </a:solidFill>
                <a:latin typeface="Calibri"/>
                <a:ea typeface="Calibri"/>
                <a:cs typeface="Calibri"/>
                <a:sym typeface="Calibri"/>
              </a:defRPr>
            </a:lvl3pPr>
            <a:lvl4pPr marL="0" marR="0" lvl="3" indent="0" algn="r">
              <a:spcBef>
                <a:spcPts val="0"/>
              </a:spcBef>
              <a:spcAft>
                <a:spcPts val="0"/>
              </a:spcAft>
              <a:buNone/>
              <a:defRPr sz="1067" b="1" i="0" u="none" strike="noStrike" cap="none">
                <a:solidFill>
                  <a:srgbClr val="FF0000"/>
                </a:solidFill>
                <a:latin typeface="Calibri"/>
                <a:ea typeface="Calibri"/>
                <a:cs typeface="Calibri"/>
                <a:sym typeface="Calibri"/>
              </a:defRPr>
            </a:lvl4pPr>
            <a:lvl5pPr marL="0" marR="0" lvl="4" indent="0" algn="r">
              <a:spcBef>
                <a:spcPts val="0"/>
              </a:spcBef>
              <a:spcAft>
                <a:spcPts val="0"/>
              </a:spcAft>
              <a:buNone/>
              <a:defRPr sz="1067" b="1" i="0" u="none" strike="noStrike" cap="none">
                <a:solidFill>
                  <a:srgbClr val="FF0000"/>
                </a:solidFill>
                <a:latin typeface="Calibri"/>
                <a:ea typeface="Calibri"/>
                <a:cs typeface="Calibri"/>
                <a:sym typeface="Calibri"/>
              </a:defRPr>
            </a:lvl5pPr>
            <a:lvl6pPr marL="0" marR="0" lvl="5" indent="0" algn="r">
              <a:spcBef>
                <a:spcPts val="0"/>
              </a:spcBef>
              <a:spcAft>
                <a:spcPts val="0"/>
              </a:spcAft>
              <a:buNone/>
              <a:defRPr sz="1067" b="1" i="0" u="none" strike="noStrike" cap="none">
                <a:solidFill>
                  <a:srgbClr val="FF0000"/>
                </a:solidFill>
                <a:latin typeface="Calibri"/>
                <a:ea typeface="Calibri"/>
                <a:cs typeface="Calibri"/>
                <a:sym typeface="Calibri"/>
              </a:defRPr>
            </a:lvl6pPr>
            <a:lvl7pPr marL="0" marR="0" lvl="6" indent="0" algn="r">
              <a:spcBef>
                <a:spcPts val="0"/>
              </a:spcBef>
              <a:spcAft>
                <a:spcPts val="0"/>
              </a:spcAft>
              <a:buNone/>
              <a:defRPr sz="1067" b="1" i="0" u="none" strike="noStrike" cap="none">
                <a:solidFill>
                  <a:srgbClr val="FF0000"/>
                </a:solidFill>
                <a:latin typeface="Calibri"/>
                <a:ea typeface="Calibri"/>
                <a:cs typeface="Calibri"/>
                <a:sym typeface="Calibri"/>
              </a:defRPr>
            </a:lvl7pPr>
            <a:lvl8pPr marL="0" marR="0" lvl="7" indent="0" algn="r">
              <a:spcBef>
                <a:spcPts val="0"/>
              </a:spcBef>
              <a:spcAft>
                <a:spcPts val="0"/>
              </a:spcAft>
              <a:buNone/>
              <a:defRPr sz="1067" b="1" i="0" u="none" strike="noStrike" cap="none">
                <a:solidFill>
                  <a:srgbClr val="FF0000"/>
                </a:solidFill>
                <a:latin typeface="Calibri"/>
                <a:ea typeface="Calibri"/>
                <a:cs typeface="Calibri"/>
                <a:sym typeface="Calibri"/>
              </a:defRPr>
            </a:lvl8pPr>
            <a:lvl9pPr marL="0" marR="0" lvl="8" indent="0" algn="r">
              <a:spcBef>
                <a:spcPts val="0"/>
              </a:spcBef>
              <a:spcAft>
                <a:spcPts val="0"/>
              </a:spcAft>
              <a:buNone/>
              <a:defRPr sz="1067"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r>
              <a:rPr lang="en-GB"/>
              <a:t> </a:t>
            </a:r>
            <a:fld id="{00000000-1234-1234-1234-123412341234}" type="slidenum">
              <a:rPr lang="en-GB">
                <a:solidFill>
                  <a:schemeClr val="accent6"/>
                </a:solidFill>
              </a:rPr>
              <a:t>‹#›</a:t>
            </a:fld>
            <a:endParaRPr>
              <a:solidFill>
                <a:schemeClr val="accent6"/>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ark Grey Background">
  <p:cSld name="Dark Grey Background">
    <p:spTree>
      <p:nvGrpSpPr>
        <p:cNvPr id="1" name="Shape 85"/>
        <p:cNvGrpSpPr/>
        <p:nvPr/>
      </p:nvGrpSpPr>
      <p:grpSpPr>
        <a:xfrm>
          <a:off x="0" y="0"/>
          <a:ext cx="0" cy="0"/>
          <a:chOff x="0" y="0"/>
          <a:chExt cx="0" cy="0"/>
        </a:xfrm>
      </p:grpSpPr>
      <p:sp>
        <p:nvSpPr>
          <p:cNvPr id="86" name="Google Shape;86;p18"/>
          <p:cNvSpPr txBox="1">
            <a:spLocks noGrp="1"/>
          </p:cNvSpPr>
          <p:nvPr>
            <p:ph type="sldNum" idx="12"/>
          </p:nvPr>
        </p:nvSpPr>
        <p:spPr>
          <a:xfrm>
            <a:off x="11702322" y="6632853"/>
            <a:ext cx="197577" cy="145201"/>
          </a:xfrm>
          <a:prstGeom prst="rect">
            <a:avLst/>
          </a:prstGeom>
          <a:noFill/>
          <a:ln>
            <a:noFill/>
          </a:ln>
        </p:spPr>
        <p:txBody>
          <a:bodyPr spcFirstLastPara="1" wrap="square" lIns="0" tIns="36000" rIns="0" bIns="36000" anchor="ctr" anchorCtr="0">
            <a:noAutofit/>
          </a:bodyPr>
          <a:lstStyle>
            <a:lvl1pPr marL="0" marR="0" lvl="0" indent="0" algn="r">
              <a:spcBef>
                <a:spcPts val="0"/>
              </a:spcBef>
              <a:spcAft>
                <a:spcPts val="0"/>
              </a:spcAft>
              <a:buNone/>
              <a:defRPr sz="1067" b="1" i="0" u="none" strike="noStrike" cap="none">
                <a:solidFill>
                  <a:srgbClr val="FF0000"/>
                </a:solidFill>
                <a:latin typeface="Calibri"/>
                <a:ea typeface="Calibri"/>
                <a:cs typeface="Calibri"/>
                <a:sym typeface="Calibri"/>
              </a:defRPr>
            </a:lvl1pPr>
            <a:lvl2pPr marL="0" marR="0" lvl="1" indent="0" algn="r">
              <a:spcBef>
                <a:spcPts val="0"/>
              </a:spcBef>
              <a:spcAft>
                <a:spcPts val="0"/>
              </a:spcAft>
              <a:buNone/>
              <a:defRPr sz="1067" b="1" i="0" u="none" strike="noStrike" cap="none">
                <a:solidFill>
                  <a:srgbClr val="FF0000"/>
                </a:solidFill>
                <a:latin typeface="Calibri"/>
                <a:ea typeface="Calibri"/>
                <a:cs typeface="Calibri"/>
                <a:sym typeface="Calibri"/>
              </a:defRPr>
            </a:lvl2pPr>
            <a:lvl3pPr marL="0" marR="0" lvl="2" indent="0" algn="r">
              <a:spcBef>
                <a:spcPts val="0"/>
              </a:spcBef>
              <a:spcAft>
                <a:spcPts val="0"/>
              </a:spcAft>
              <a:buNone/>
              <a:defRPr sz="1067" b="1" i="0" u="none" strike="noStrike" cap="none">
                <a:solidFill>
                  <a:srgbClr val="FF0000"/>
                </a:solidFill>
                <a:latin typeface="Calibri"/>
                <a:ea typeface="Calibri"/>
                <a:cs typeface="Calibri"/>
                <a:sym typeface="Calibri"/>
              </a:defRPr>
            </a:lvl3pPr>
            <a:lvl4pPr marL="0" marR="0" lvl="3" indent="0" algn="r">
              <a:spcBef>
                <a:spcPts val="0"/>
              </a:spcBef>
              <a:spcAft>
                <a:spcPts val="0"/>
              </a:spcAft>
              <a:buNone/>
              <a:defRPr sz="1067" b="1" i="0" u="none" strike="noStrike" cap="none">
                <a:solidFill>
                  <a:srgbClr val="FF0000"/>
                </a:solidFill>
                <a:latin typeface="Calibri"/>
                <a:ea typeface="Calibri"/>
                <a:cs typeface="Calibri"/>
                <a:sym typeface="Calibri"/>
              </a:defRPr>
            </a:lvl4pPr>
            <a:lvl5pPr marL="0" marR="0" lvl="4" indent="0" algn="r">
              <a:spcBef>
                <a:spcPts val="0"/>
              </a:spcBef>
              <a:spcAft>
                <a:spcPts val="0"/>
              </a:spcAft>
              <a:buNone/>
              <a:defRPr sz="1067" b="1" i="0" u="none" strike="noStrike" cap="none">
                <a:solidFill>
                  <a:srgbClr val="FF0000"/>
                </a:solidFill>
                <a:latin typeface="Calibri"/>
                <a:ea typeface="Calibri"/>
                <a:cs typeface="Calibri"/>
                <a:sym typeface="Calibri"/>
              </a:defRPr>
            </a:lvl5pPr>
            <a:lvl6pPr marL="0" marR="0" lvl="5" indent="0" algn="r">
              <a:spcBef>
                <a:spcPts val="0"/>
              </a:spcBef>
              <a:spcAft>
                <a:spcPts val="0"/>
              </a:spcAft>
              <a:buNone/>
              <a:defRPr sz="1067" b="1" i="0" u="none" strike="noStrike" cap="none">
                <a:solidFill>
                  <a:srgbClr val="FF0000"/>
                </a:solidFill>
                <a:latin typeface="Calibri"/>
                <a:ea typeface="Calibri"/>
                <a:cs typeface="Calibri"/>
                <a:sym typeface="Calibri"/>
              </a:defRPr>
            </a:lvl6pPr>
            <a:lvl7pPr marL="0" marR="0" lvl="6" indent="0" algn="r">
              <a:spcBef>
                <a:spcPts val="0"/>
              </a:spcBef>
              <a:spcAft>
                <a:spcPts val="0"/>
              </a:spcAft>
              <a:buNone/>
              <a:defRPr sz="1067" b="1" i="0" u="none" strike="noStrike" cap="none">
                <a:solidFill>
                  <a:srgbClr val="FF0000"/>
                </a:solidFill>
                <a:latin typeface="Calibri"/>
                <a:ea typeface="Calibri"/>
                <a:cs typeface="Calibri"/>
                <a:sym typeface="Calibri"/>
              </a:defRPr>
            </a:lvl7pPr>
            <a:lvl8pPr marL="0" marR="0" lvl="7" indent="0" algn="r">
              <a:spcBef>
                <a:spcPts val="0"/>
              </a:spcBef>
              <a:spcAft>
                <a:spcPts val="0"/>
              </a:spcAft>
              <a:buNone/>
              <a:defRPr sz="1067" b="1" i="0" u="none" strike="noStrike" cap="none">
                <a:solidFill>
                  <a:srgbClr val="FF0000"/>
                </a:solidFill>
                <a:latin typeface="Calibri"/>
                <a:ea typeface="Calibri"/>
                <a:cs typeface="Calibri"/>
                <a:sym typeface="Calibri"/>
              </a:defRPr>
            </a:lvl8pPr>
            <a:lvl9pPr marL="0" marR="0" lvl="8" indent="0" algn="r">
              <a:spcBef>
                <a:spcPts val="0"/>
              </a:spcBef>
              <a:spcAft>
                <a:spcPts val="0"/>
              </a:spcAft>
              <a:buNone/>
              <a:defRPr sz="1067"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87" name="Google Shape;87;p18"/>
          <p:cNvSpPr/>
          <p:nvPr/>
        </p:nvSpPr>
        <p:spPr>
          <a:xfrm>
            <a:off x="299480" y="299804"/>
            <a:ext cx="11602387" cy="5766217"/>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18"/>
          <p:cNvSpPr/>
          <p:nvPr/>
        </p:nvSpPr>
        <p:spPr>
          <a:xfrm>
            <a:off x="168442" y="6105994"/>
            <a:ext cx="11069053" cy="75200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89" name="Google Shape;89;p18"/>
          <p:cNvPicPr preferRelativeResize="0"/>
          <p:nvPr/>
        </p:nvPicPr>
        <p:blipFill rotWithShape="1">
          <a:blip r:embed="rId2">
            <a:alphaModFix/>
          </a:blip>
          <a:srcRect/>
          <a:stretch/>
        </p:blipFill>
        <p:spPr>
          <a:xfrm>
            <a:off x="283894" y="6219560"/>
            <a:ext cx="1968708" cy="482592"/>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90"/>
        <p:cNvGrpSpPr/>
        <p:nvPr/>
      </p:nvGrpSpPr>
      <p:grpSpPr>
        <a:xfrm>
          <a:off x="0" y="0"/>
          <a:ext cx="0" cy="0"/>
          <a:chOff x="0" y="0"/>
          <a:chExt cx="0" cy="0"/>
        </a:xfrm>
      </p:grpSpPr>
      <p:sp>
        <p:nvSpPr>
          <p:cNvPr id="91" name="Google Shape;91;p19"/>
          <p:cNvSpPr/>
          <p:nvPr/>
        </p:nvSpPr>
        <p:spPr>
          <a:xfrm>
            <a:off x="168442" y="6105994"/>
            <a:ext cx="11833905" cy="75200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9"/>
          <p:cNvSpPr/>
          <p:nvPr/>
        </p:nvSpPr>
        <p:spPr>
          <a:xfrm>
            <a:off x="299480" y="299804"/>
            <a:ext cx="11602387" cy="5766217"/>
          </a:xfrm>
          <a:prstGeom prst="rect">
            <a:avLst/>
          </a:prstGeom>
          <a:solidFill>
            <a:srgbClr val="23344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3" name="Google Shape;93;p19"/>
          <p:cNvPicPr preferRelativeResize="0"/>
          <p:nvPr/>
        </p:nvPicPr>
        <p:blipFill rotWithShape="1">
          <a:blip r:embed="rId2">
            <a:alphaModFix/>
          </a:blip>
          <a:srcRect/>
          <a:stretch/>
        </p:blipFill>
        <p:spPr>
          <a:xfrm>
            <a:off x="402928" y="361507"/>
            <a:ext cx="5072521" cy="1474066"/>
          </a:xfrm>
          <a:prstGeom prst="rect">
            <a:avLst/>
          </a:prstGeom>
          <a:noFill/>
          <a:ln>
            <a:noFill/>
          </a:ln>
        </p:spPr>
      </p:pic>
      <p:pic>
        <p:nvPicPr>
          <p:cNvPr id="94" name="Google Shape;94;p19"/>
          <p:cNvPicPr preferRelativeResize="0"/>
          <p:nvPr/>
        </p:nvPicPr>
        <p:blipFill rotWithShape="1">
          <a:blip r:embed="rId3">
            <a:alphaModFix/>
          </a:blip>
          <a:srcRect/>
          <a:stretch/>
        </p:blipFill>
        <p:spPr>
          <a:xfrm>
            <a:off x="712786" y="2077703"/>
            <a:ext cx="4739831" cy="1613764"/>
          </a:xfrm>
          <a:prstGeom prst="rect">
            <a:avLst/>
          </a:prstGeom>
          <a:noFill/>
          <a:ln>
            <a:noFill/>
          </a:ln>
        </p:spPr>
      </p:pic>
      <p:pic>
        <p:nvPicPr>
          <p:cNvPr id="95" name="Google Shape;95;p19"/>
          <p:cNvPicPr preferRelativeResize="0"/>
          <p:nvPr/>
        </p:nvPicPr>
        <p:blipFill rotWithShape="1">
          <a:blip r:embed="rId4">
            <a:alphaModFix/>
          </a:blip>
          <a:srcRect/>
          <a:stretch/>
        </p:blipFill>
        <p:spPr>
          <a:xfrm>
            <a:off x="6461759" y="6123761"/>
            <a:ext cx="5440107" cy="676547"/>
          </a:xfrm>
          <a:prstGeom prst="rect">
            <a:avLst/>
          </a:prstGeom>
          <a:noFill/>
          <a:ln>
            <a:noFill/>
          </a:ln>
        </p:spPr>
      </p:pic>
      <p:pic>
        <p:nvPicPr>
          <p:cNvPr id="96" name="Google Shape;96;p19"/>
          <p:cNvPicPr preferRelativeResize="0"/>
          <p:nvPr/>
        </p:nvPicPr>
        <p:blipFill rotWithShape="1">
          <a:blip r:embed="rId5">
            <a:alphaModFix/>
          </a:blip>
          <a:srcRect/>
          <a:stretch/>
        </p:blipFill>
        <p:spPr>
          <a:xfrm>
            <a:off x="712787" y="5653952"/>
            <a:ext cx="7321973" cy="231862"/>
          </a:xfrm>
          <a:prstGeom prst="rect">
            <a:avLst/>
          </a:prstGeom>
          <a:noFill/>
          <a:ln>
            <a:noFill/>
          </a:ln>
        </p:spPr>
      </p:pic>
      <p:grpSp>
        <p:nvGrpSpPr>
          <p:cNvPr id="97" name="Google Shape;97;p19"/>
          <p:cNvGrpSpPr/>
          <p:nvPr/>
        </p:nvGrpSpPr>
        <p:grpSpPr>
          <a:xfrm>
            <a:off x="8663517" y="5372761"/>
            <a:ext cx="2918883" cy="562382"/>
            <a:chOff x="5825490" y="2570989"/>
            <a:chExt cx="5472430" cy="1054375"/>
          </a:xfrm>
        </p:grpSpPr>
        <p:pic>
          <p:nvPicPr>
            <p:cNvPr id="98" name="Google Shape;98;p19"/>
            <p:cNvPicPr preferRelativeResize="0"/>
            <p:nvPr/>
          </p:nvPicPr>
          <p:blipFill rotWithShape="1">
            <a:blip r:embed="rId6">
              <a:alphaModFix/>
            </a:blip>
            <a:srcRect/>
            <a:stretch/>
          </p:blipFill>
          <p:spPr>
            <a:xfrm>
              <a:off x="5825490" y="2740460"/>
              <a:ext cx="5472430" cy="884904"/>
            </a:xfrm>
            <a:prstGeom prst="rect">
              <a:avLst/>
            </a:prstGeom>
            <a:noFill/>
            <a:ln>
              <a:noFill/>
            </a:ln>
          </p:spPr>
        </p:pic>
        <p:pic>
          <p:nvPicPr>
            <p:cNvPr id="99" name="Google Shape;99;p19"/>
            <p:cNvPicPr preferRelativeResize="0"/>
            <p:nvPr/>
          </p:nvPicPr>
          <p:blipFill rotWithShape="1">
            <a:blip r:embed="rId7">
              <a:alphaModFix/>
            </a:blip>
            <a:srcRect/>
            <a:stretch/>
          </p:blipFill>
          <p:spPr>
            <a:xfrm>
              <a:off x="6598972" y="2570989"/>
              <a:ext cx="3925465" cy="111731"/>
            </a:xfrm>
            <a:prstGeom prst="rect">
              <a:avLst/>
            </a:prstGeom>
            <a:noFill/>
            <a:ln>
              <a:noFill/>
            </a:ln>
          </p:spPr>
        </p:pic>
      </p:grpSp>
      <p:pic>
        <p:nvPicPr>
          <p:cNvPr id="100" name="Google Shape;100;p19"/>
          <p:cNvPicPr preferRelativeResize="0"/>
          <p:nvPr/>
        </p:nvPicPr>
        <p:blipFill rotWithShape="1">
          <a:blip r:embed="rId8">
            <a:alphaModFix/>
          </a:blip>
          <a:srcRect/>
          <a:stretch/>
        </p:blipFill>
        <p:spPr>
          <a:xfrm>
            <a:off x="283894" y="6219560"/>
            <a:ext cx="1968708" cy="482592"/>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ster Grid 2 columns">
  <p:cSld name="Master Grid 2 columns">
    <p:spTree>
      <p:nvGrpSpPr>
        <p:cNvPr id="1" name="Shape 101"/>
        <p:cNvGrpSpPr/>
        <p:nvPr/>
      </p:nvGrpSpPr>
      <p:grpSpPr>
        <a:xfrm>
          <a:off x="0" y="0"/>
          <a:ext cx="0" cy="0"/>
          <a:chOff x="0" y="0"/>
          <a:chExt cx="0" cy="0"/>
        </a:xfrm>
      </p:grpSpPr>
      <p:cxnSp>
        <p:nvCxnSpPr>
          <p:cNvPr id="102" name="Google Shape;102;p20"/>
          <p:cNvCxnSpPr/>
          <p:nvPr/>
        </p:nvCxnSpPr>
        <p:spPr>
          <a:xfrm>
            <a:off x="0" y="6563784"/>
            <a:ext cx="12192000" cy="0"/>
          </a:xfrm>
          <a:prstGeom prst="straightConnector1">
            <a:avLst/>
          </a:prstGeom>
          <a:noFill/>
          <a:ln w="9525" cap="flat" cmpd="sng">
            <a:solidFill>
              <a:schemeClr val="accent2"/>
            </a:solidFill>
            <a:prstDash val="solid"/>
            <a:round/>
            <a:headEnd type="none" w="sm" len="sm"/>
            <a:tailEnd type="none" w="sm" len="sm"/>
          </a:ln>
        </p:spPr>
      </p:cxnSp>
      <p:sp>
        <p:nvSpPr>
          <p:cNvPr id="103" name="Google Shape;103;p20"/>
          <p:cNvSpPr/>
          <p:nvPr/>
        </p:nvSpPr>
        <p:spPr>
          <a:xfrm>
            <a:off x="281518" y="1"/>
            <a:ext cx="5666316" cy="6104466"/>
          </a:xfrm>
          <a:prstGeom prst="rect">
            <a:avLst/>
          </a:prstGeom>
          <a:solidFill>
            <a:srgbClr val="F6FA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 name="Google Shape;104;p20"/>
          <p:cNvSpPr/>
          <p:nvPr/>
        </p:nvSpPr>
        <p:spPr>
          <a:xfrm>
            <a:off x="6239934" y="1"/>
            <a:ext cx="5653617" cy="6112931"/>
          </a:xfrm>
          <a:prstGeom prst="rect">
            <a:avLst/>
          </a:prstGeom>
          <a:solidFill>
            <a:srgbClr val="F6FA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05" name="Google Shape;105;p20"/>
          <p:cNvCxnSpPr/>
          <p:nvPr/>
        </p:nvCxnSpPr>
        <p:spPr>
          <a:xfrm>
            <a:off x="11895667" y="0"/>
            <a:ext cx="0" cy="6858000"/>
          </a:xfrm>
          <a:prstGeom prst="straightConnector1">
            <a:avLst/>
          </a:prstGeom>
          <a:noFill/>
          <a:ln w="9525" cap="flat" cmpd="sng">
            <a:solidFill>
              <a:schemeClr val="accent2"/>
            </a:solidFill>
            <a:prstDash val="solid"/>
            <a:round/>
            <a:headEnd type="none" w="sm" len="sm"/>
            <a:tailEnd type="none" w="sm" len="sm"/>
          </a:ln>
        </p:spPr>
      </p:cxnSp>
      <p:cxnSp>
        <p:nvCxnSpPr>
          <p:cNvPr id="106" name="Google Shape;106;p20"/>
          <p:cNvCxnSpPr/>
          <p:nvPr/>
        </p:nvCxnSpPr>
        <p:spPr>
          <a:xfrm>
            <a:off x="0" y="285751"/>
            <a:ext cx="12192000" cy="0"/>
          </a:xfrm>
          <a:prstGeom prst="straightConnector1">
            <a:avLst/>
          </a:prstGeom>
          <a:noFill/>
          <a:ln w="9525" cap="flat" cmpd="sng">
            <a:solidFill>
              <a:schemeClr val="accent2"/>
            </a:solidFill>
            <a:prstDash val="solid"/>
            <a:round/>
            <a:headEnd type="none" w="sm" len="sm"/>
            <a:tailEnd type="none" w="sm" len="sm"/>
          </a:ln>
        </p:spPr>
      </p:cxnSp>
      <p:cxnSp>
        <p:nvCxnSpPr>
          <p:cNvPr id="107" name="Google Shape;107;p20"/>
          <p:cNvCxnSpPr/>
          <p:nvPr/>
        </p:nvCxnSpPr>
        <p:spPr>
          <a:xfrm>
            <a:off x="0" y="1299633"/>
            <a:ext cx="12192000" cy="0"/>
          </a:xfrm>
          <a:prstGeom prst="straightConnector1">
            <a:avLst/>
          </a:prstGeom>
          <a:noFill/>
          <a:ln w="9525" cap="flat" cmpd="sng">
            <a:solidFill>
              <a:schemeClr val="accent2"/>
            </a:solidFill>
            <a:prstDash val="solid"/>
            <a:round/>
            <a:headEnd type="none" w="sm" len="sm"/>
            <a:tailEnd type="none" w="sm" len="sm"/>
          </a:ln>
        </p:spPr>
      </p:cxnSp>
      <p:cxnSp>
        <p:nvCxnSpPr>
          <p:cNvPr id="108" name="Google Shape;108;p20"/>
          <p:cNvCxnSpPr/>
          <p:nvPr/>
        </p:nvCxnSpPr>
        <p:spPr>
          <a:xfrm>
            <a:off x="5949951" y="0"/>
            <a:ext cx="0" cy="6858000"/>
          </a:xfrm>
          <a:prstGeom prst="straightConnector1">
            <a:avLst/>
          </a:prstGeom>
          <a:noFill/>
          <a:ln w="9525" cap="flat" cmpd="sng">
            <a:solidFill>
              <a:schemeClr val="accent2"/>
            </a:solidFill>
            <a:prstDash val="solid"/>
            <a:round/>
            <a:headEnd type="none" w="sm" len="sm"/>
            <a:tailEnd type="none" w="sm" len="sm"/>
          </a:ln>
        </p:spPr>
      </p:cxnSp>
      <p:cxnSp>
        <p:nvCxnSpPr>
          <p:cNvPr id="109" name="Google Shape;109;p20"/>
          <p:cNvCxnSpPr/>
          <p:nvPr/>
        </p:nvCxnSpPr>
        <p:spPr>
          <a:xfrm>
            <a:off x="6235700" y="0"/>
            <a:ext cx="0" cy="6858000"/>
          </a:xfrm>
          <a:prstGeom prst="straightConnector1">
            <a:avLst/>
          </a:prstGeom>
          <a:noFill/>
          <a:ln w="9525" cap="flat" cmpd="sng">
            <a:solidFill>
              <a:schemeClr val="accent2"/>
            </a:solidFill>
            <a:prstDash val="solid"/>
            <a:round/>
            <a:headEnd type="none" w="sm" len="sm"/>
            <a:tailEnd type="none" w="sm" len="sm"/>
          </a:ln>
        </p:spPr>
      </p:cxnSp>
      <p:cxnSp>
        <p:nvCxnSpPr>
          <p:cNvPr id="110" name="Google Shape;110;p20"/>
          <p:cNvCxnSpPr/>
          <p:nvPr/>
        </p:nvCxnSpPr>
        <p:spPr>
          <a:xfrm>
            <a:off x="0" y="6563784"/>
            <a:ext cx="12192000" cy="0"/>
          </a:xfrm>
          <a:prstGeom prst="straightConnector1">
            <a:avLst/>
          </a:prstGeom>
          <a:noFill/>
          <a:ln w="9525" cap="flat" cmpd="sng">
            <a:solidFill>
              <a:schemeClr val="accent2"/>
            </a:solidFill>
            <a:prstDash val="solid"/>
            <a:round/>
            <a:headEnd type="none" w="sm" len="sm"/>
            <a:tailEnd type="none" w="sm" len="sm"/>
          </a:ln>
        </p:spPr>
      </p:cxnSp>
      <p:cxnSp>
        <p:nvCxnSpPr>
          <p:cNvPr id="111" name="Google Shape;111;p20"/>
          <p:cNvCxnSpPr/>
          <p:nvPr/>
        </p:nvCxnSpPr>
        <p:spPr>
          <a:xfrm>
            <a:off x="0" y="6407151"/>
            <a:ext cx="12192000" cy="0"/>
          </a:xfrm>
          <a:prstGeom prst="straightConnector1">
            <a:avLst/>
          </a:prstGeom>
          <a:noFill/>
          <a:ln w="9525" cap="flat" cmpd="sng">
            <a:solidFill>
              <a:schemeClr val="accent2"/>
            </a:solidFill>
            <a:prstDash val="solid"/>
            <a:round/>
            <a:headEnd type="none" w="sm" len="sm"/>
            <a:tailEnd type="none" w="sm" len="sm"/>
          </a:ln>
        </p:spPr>
      </p:cxnSp>
      <p:cxnSp>
        <p:nvCxnSpPr>
          <p:cNvPr id="112" name="Google Shape;112;p20"/>
          <p:cNvCxnSpPr/>
          <p:nvPr/>
        </p:nvCxnSpPr>
        <p:spPr>
          <a:xfrm>
            <a:off x="3115733" y="0"/>
            <a:ext cx="0" cy="6858000"/>
          </a:xfrm>
          <a:prstGeom prst="straightConnector1">
            <a:avLst/>
          </a:prstGeom>
          <a:noFill/>
          <a:ln w="9525" cap="flat" cmpd="sng">
            <a:solidFill>
              <a:schemeClr val="accent2"/>
            </a:solidFill>
            <a:prstDash val="solid"/>
            <a:round/>
            <a:headEnd type="none" w="sm" len="sm"/>
            <a:tailEnd type="none" w="sm" len="sm"/>
          </a:ln>
        </p:spPr>
      </p:cxnSp>
      <p:cxnSp>
        <p:nvCxnSpPr>
          <p:cNvPr id="113" name="Google Shape;113;p20"/>
          <p:cNvCxnSpPr/>
          <p:nvPr/>
        </p:nvCxnSpPr>
        <p:spPr>
          <a:xfrm>
            <a:off x="9065684" y="0"/>
            <a:ext cx="0" cy="6858000"/>
          </a:xfrm>
          <a:prstGeom prst="straightConnector1">
            <a:avLst/>
          </a:prstGeom>
          <a:noFill/>
          <a:ln w="9525" cap="flat" cmpd="sng">
            <a:solidFill>
              <a:schemeClr val="accent2"/>
            </a:solidFill>
            <a:prstDash val="solid"/>
            <a:round/>
            <a:headEnd type="none" w="sm" len="sm"/>
            <a:tailEnd type="none" w="sm" len="sm"/>
          </a:ln>
        </p:spPr>
      </p:cxnSp>
      <p:cxnSp>
        <p:nvCxnSpPr>
          <p:cNvPr id="114" name="Google Shape;114;p20"/>
          <p:cNvCxnSpPr/>
          <p:nvPr/>
        </p:nvCxnSpPr>
        <p:spPr>
          <a:xfrm>
            <a:off x="0" y="3725333"/>
            <a:ext cx="12192000" cy="0"/>
          </a:xfrm>
          <a:prstGeom prst="straightConnector1">
            <a:avLst/>
          </a:prstGeom>
          <a:noFill/>
          <a:ln w="9525" cap="flat" cmpd="sng">
            <a:solidFill>
              <a:schemeClr val="accent2"/>
            </a:solidFill>
            <a:prstDash val="solid"/>
            <a:round/>
            <a:headEnd type="none" w="sm" len="sm"/>
            <a:tailEnd type="none" w="sm" len="sm"/>
          </a:ln>
        </p:spPr>
      </p:cxnSp>
      <p:cxnSp>
        <p:nvCxnSpPr>
          <p:cNvPr id="115" name="Google Shape;115;p20"/>
          <p:cNvCxnSpPr/>
          <p:nvPr/>
        </p:nvCxnSpPr>
        <p:spPr>
          <a:xfrm>
            <a:off x="0" y="3992033"/>
            <a:ext cx="12192000" cy="0"/>
          </a:xfrm>
          <a:prstGeom prst="straightConnector1">
            <a:avLst/>
          </a:prstGeom>
          <a:noFill/>
          <a:ln w="9525" cap="flat" cmpd="sng">
            <a:solidFill>
              <a:schemeClr val="accent2"/>
            </a:solidFill>
            <a:prstDash val="solid"/>
            <a:round/>
            <a:headEnd type="none" w="sm" len="sm"/>
            <a:tailEnd type="none" w="sm" len="sm"/>
          </a:ln>
        </p:spPr>
      </p:cxnSp>
      <p:cxnSp>
        <p:nvCxnSpPr>
          <p:cNvPr id="116" name="Google Shape;116;p20"/>
          <p:cNvCxnSpPr/>
          <p:nvPr/>
        </p:nvCxnSpPr>
        <p:spPr>
          <a:xfrm>
            <a:off x="281517" y="0"/>
            <a:ext cx="0" cy="6858000"/>
          </a:xfrm>
          <a:prstGeom prst="straightConnector1">
            <a:avLst/>
          </a:prstGeom>
          <a:noFill/>
          <a:ln w="9525" cap="flat" cmpd="sng">
            <a:solidFill>
              <a:schemeClr val="accent2"/>
            </a:solidFill>
            <a:prstDash val="solid"/>
            <a:round/>
            <a:headEnd type="none" w="sm" len="sm"/>
            <a:tailEnd type="none" w="sm" len="sm"/>
          </a:ln>
        </p:spPr>
      </p:cxnSp>
      <p:cxnSp>
        <p:nvCxnSpPr>
          <p:cNvPr id="117" name="Google Shape;117;p20"/>
          <p:cNvCxnSpPr/>
          <p:nvPr/>
        </p:nvCxnSpPr>
        <p:spPr>
          <a:xfrm>
            <a:off x="0" y="6102351"/>
            <a:ext cx="12192000" cy="0"/>
          </a:xfrm>
          <a:prstGeom prst="straightConnector1">
            <a:avLst/>
          </a:prstGeom>
          <a:noFill/>
          <a:ln w="9525" cap="flat" cmpd="sng">
            <a:solidFill>
              <a:schemeClr val="accent2"/>
            </a:solidFill>
            <a:prstDash val="solid"/>
            <a:round/>
            <a:headEnd type="none" w="sm" len="sm"/>
            <a:tailEnd type="none" w="sm" len="sm"/>
          </a:ln>
        </p:spPr>
      </p:cxnSp>
      <p:sp>
        <p:nvSpPr>
          <p:cNvPr id="118" name="Google Shape;118;p20"/>
          <p:cNvSpPr txBox="1">
            <a:spLocks noGrp="1"/>
          </p:cNvSpPr>
          <p:nvPr>
            <p:ph type="sldNum" idx="12"/>
          </p:nvPr>
        </p:nvSpPr>
        <p:spPr>
          <a:xfrm>
            <a:off x="11702322" y="6632853"/>
            <a:ext cx="197577" cy="145201"/>
          </a:xfrm>
          <a:prstGeom prst="rect">
            <a:avLst/>
          </a:prstGeom>
          <a:noFill/>
          <a:ln>
            <a:noFill/>
          </a:ln>
        </p:spPr>
        <p:txBody>
          <a:bodyPr spcFirstLastPara="1" wrap="square" lIns="0" tIns="36000" rIns="0" bIns="36000" anchor="ctr" anchorCtr="0">
            <a:noAutofit/>
          </a:bodyPr>
          <a:lstStyle>
            <a:lvl1pPr marL="0" marR="0" lvl="0" indent="0" algn="r">
              <a:spcBef>
                <a:spcPts val="0"/>
              </a:spcBef>
              <a:spcAft>
                <a:spcPts val="0"/>
              </a:spcAft>
              <a:buNone/>
              <a:defRPr sz="1067" b="1" i="0" u="none" strike="noStrike" cap="none">
                <a:solidFill>
                  <a:srgbClr val="FF0000"/>
                </a:solidFill>
                <a:latin typeface="Calibri"/>
                <a:ea typeface="Calibri"/>
                <a:cs typeface="Calibri"/>
                <a:sym typeface="Calibri"/>
              </a:defRPr>
            </a:lvl1pPr>
            <a:lvl2pPr marL="0" marR="0" lvl="1" indent="0" algn="r">
              <a:spcBef>
                <a:spcPts val="0"/>
              </a:spcBef>
              <a:spcAft>
                <a:spcPts val="0"/>
              </a:spcAft>
              <a:buNone/>
              <a:defRPr sz="1067" b="1" i="0" u="none" strike="noStrike" cap="none">
                <a:solidFill>
                  <a:srgbClr val="FF0000"/>
                </a:solidFill>
                <a:latin typeface="Calibri"/>
                <a:ea typeface="Calibri"/>
                <a:cs typeface="Calibri"/>
                <a:sym typeface="Calibri"/>
              </a:defRPr>
            </a:lvl2pPr>
            <a:lvl3pPr marL="0" marR="0" lvl="2" indent="0" algn="r">
              <a:spcBef>
                <a:spcPts val="0"/>
              </a:spcBef>
              <a:spcAft>
                <a:spcPts val="0"/>
              </a:spcAft>
              <a:buNone/>
              <a:defRPr sz="1067" b="1" i="0" u="none" strike="noStrike" cap="none">
                <a:solidFill>
                  <a:srgbClr val="FF0000"/>
                </a:solidFill>
                <a:latin typeface="Calibri"/>
                <a:ea typeface="Calibri"/>
                <a:cs typeface="Calibri"/>
                <a:sym typeface="Calibri"/>
              </a:defRPr>
            </a:lvl3pPr>
            <a:lvl4pPr marL="0" marR="0" lvl="3" indent="0" algn="r">
              <a:spcBef>
                <a:spcPts val="0"/>
              </a:spcBef>
              <a:spcAft>
                <a:spcPts val="0"/>
              </a:spcAft>
              <a:buNone/>
              <a:defRPr sz="1067" b="1" i="0" u="none" strike="noStrike" cap="none">
                <a:solidFill>
                  <a:srgbClr val="FF0000"/>
                </a:solidFill>
                <a:latin typeface="Calibri"/>
                <a:ea typeface="Calibri"/>
                <a:cs typeface="Calibri"/>
                <a:sym typeface="Calibri"/>
              </a:defRPr>
            </a:lvl4pPr>
            <a:lvl5pPr marL="0" marR="0" lvl="4" indent="0" algn="r">
              <a:spcBef>
                <a:spcPts val="0"/>
              </a:spcBef>
              <a:spcAft>
                <a:spcPts val="0"/>
              </a:spcAft>
              <a:buNone/>
              <a:defRPr sz="1067" b="1" i="0" u="none" strike="noStrike" cap="none">
                <a:solidFill>
                  <a:srgbClr val="FF0000"/>
                </a:solidFill>
                <a:latin typeface="Calibri"/>
                <a:ea typeface="Calibri"/>
                <a:cs typeface="Calibri"/>
                <a:sym typeface="Calibri"/>
              </a:defRPr>
            </a:lvl5pPr>
            <a:lvl6pPr marL="0" marR="0" lvl="5" indent="0" algn="r">
              <a:spcBef>
                <a:spcPts val="0"/>
              </a:spcBef>
              <a:spcAft>
                <a:spcPts val="0"/>
              </a:spcAft>
              <a:buNone/>
              <a:defRPr sz="1067" b="1" i="0" u="none" strike="noStrike" cap="none">
                <a:solidFill>
                  <a:srgbClr val="FF0000"/>
                </a:solidFill>
                <a:latin typeface="Calibri"/>
                <a:ea typeface="Calibri"/>
                <a:cs typeface="Calibri"/>
                <a:sym typeface="Calibri"/>
              </a:defRPr>
            </a:lvl6pPr>
            <a:lvl7pPr marL="0" marR="0" lvl="6" indent="0" algn="r">
              <a:spcBef>
                <a:spcPts val="0"/>
              </a:spcBef>
              <a:spcAft>
                <a:spcPts val="0"/>
              </a:spcAft>
              <a:buNone/>
              <a:defRPr sz="1067" b="1" i="0" u="none" strike="noStrike" cap="none">
                <a:solidFill>
                  <a:srgbClr val="FF0000"/>
                </a:solidFill>
                <a:latin typeface="Calibri"/>
                <a:ea typeface="Calibri"/>
                <a:cs typeface="Calibri"/>
                <a:sym typeface="Calibri"/>
              </a:defRPr>
            </a:lvl7pPr>
            <a:lvl8pPr marL="0" marR="0" lvl="7" indent="0" algn="r">
              <a:spcBef>
                <a:spcPts val="0"/>
              </a:spcBef>
              <a:spcAft>
                <a:spcPts val="0"/>
              </a:spcAft>
              <a:buNone/>
              <a:defRPr sz="1067" b="1" i="0" u="none" strike="noStrike" cap="none">
                <a:solidFill>
                  <a:srgbClr val="FF0000"/>
                </a:solidFill>
                <a:latin typeface="Calibri"/>
                <a:ea typeface="Calibri"/>
                <a:cs typeface="Calibri"/>
                <a:sym typeface="Calibri"/>
              </a:defRPr>
            </a:lvl8pPr>
            <a:lvl9pPr marL="0" marR="0" lvl="8" indent="0" algn="r">
              <a:spcBef>
                <a:spcPts val="0"/>
              </a:spcBef>
              <a:spcAft>
                <a:spcPts val="0"/>
              </a:spcAft>
              <a:buNone/>
              <a:defRPr sz="1067"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r>
              <a:rPr lang="en-GB"/>
              <a:t> </a:t>
            </a:r>
            <a:fld id="{00000000-1234-1234-1234-123412341234}" type="slidenum">
              <a:rPr lang="en-GB">
                <a:solidFill>
                  <a:schemeClr val="accent6"/>
                </a:solidFill>
              </a:rPr>
              <a:t>‹#›</a:t>
            </a:fld>
            <a:endParaRPr>
              <a:solidFill>
                <a:schemeClr val="accent6"/>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ster Grid 3 columns">
  <p:cSld name="Master Grid 3 columns">
    <p:spTree>
      <p:nvGrpSpPr>
        <p:cNvPr id="1" name="Shape 119"/>
        <p:cNvGrpSpPr/>
        <p:nvPr/>
      </p:nvGrpSpPr>
      <p:grpSpPr>
        <a:xfrm>
          <a:off x="0" y="0"/>
          <a:ext cx="0" cy="0"/>
          <a:chOff x="0" y="0"/>
          <a:chExt cx="0" cy="0"/>
        </a:xfrm>
      </p:grpSpPr>
      <p:sp>
        <p:nvSpPr>
          <p:cNvPr id="120" name="Google Shape;120;p21"/>
          <p:cNvSpPr/>
          <p:nvPr/>
        </p:nvSpPr>
        <p:spPr>
          <a:xfrm>
            <a:off x="285751" y="2"/>
            <a:ext cx="3672416" cy="6104466"/>
          </a:xfrm>
          <a:prstGeom prst="rect">
            <a:avLst/>
          </a:prstGeom>
          <a:solidFill>
            <a:srgbClr val="F6FA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 name="Google Shape;121;p21"/>
          <p:cNvSpPr/>
          <p:nvPr/>
        </p:nvSpPr>
        <p:spPr>
          <a:xfrm>
            <a:off x="8231718" y="2"/>
            <a:ext cx="3670300" cy="6104466"/>
          </a:xfrm>
          <a:prstGeom prst="rect">
            <a:avLst/>
          </a:prstGeom>
          <a:solidFill>
            <a:srgbClr val="F6FA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2" name="Google Shape;122;p21"/>
          <p:cNvSpPr/>
          <p:nvPr/>
        </p:nvSpPr>
        <p:spPr>
          <a:xfrm>
            <a:off x="4256617" y="1"/>
            <a:ext cx="3672416" cy="6095999"/>
          </a:xfrm>
          <a:prstGeom prst="rect">
            <a:avLst/>
          </a:prstGeom>
          <a:solidFill>
            <a:srgbClr val="F6FA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23" name="Google Shape;123;p21"/>
          <p:cNvCxnSpPr/>
          <p:nvPr/>
        </p:nvCxnSpPr>
        <p:spPr>
          <a:xfrm>
            <a:off x="0" y="285751"/>
            <a:ext cx="12192000" cy="0"/>
          </a:xfrm>
          <a:prstGeom prst="straightConnector1">
            <a:avLst/>
          </a:prstGeom>
          <a:noFill/>
          <a:ln w="9525" cap="flat" cmpd="sng">
            <a:solidFill>
              <a:schemeClr val="accent2"/>
            </a:solidFill>
            <a:prstDash val="solid"/>
            <a:round/>
            <a:headEnd type="none" w="sm" len="sm"/>
            <a:tailEnd type="none" w="sm" len="sm"/>
          </a:ln>
        </p:spPr>
      </p:cxnSp>
      <p:cxnSp>
        <p:nvCxnSpPr>
          <p:cNvPr id="124" name="Google Shape;124;p21"/>
          <p:cNvCxnSpPr/>
          <p:nvPr/>
        </p:nvCxnSpPr>
        <p:spPr>
          <a:xfrm>
            <a:off x="0" y="1299633"/>
            <a:ext cx="12192000" cy="0"/>
          </a:xfrm>
          <a:prstGeom prst="straightConnector1">
            <a:avLst/>
          </a:prstGeom>
          <a:noFill/>
          <a:ln w="9525" cap="flat" cmpd="sng">
            <a:solidFill>
              <a:schemeClr val="accent2"/>
            </a:solidFill>
            <a:prstDash val="solid"/>
            <a:round/>
            <a:headEnd type="none" w="sm" len="sm"/>
            <a:tailEnd type="none" w="sm" len="sm"/>
          </a:ln>
        </p:spPr>
      </p:cxnSp>
      <p:cxnSp>
        <p:nvCxnSpPr>
          <p:cNvPr id="125" name="Google Shape;125;p21"/>
          <p:cNvCxnSpPr/>
          <p:nvPr/>
        </p:nvCxnSpPr>
        <p:spPr>
          <a:xfrm>
            <a:off x="0" y="6563784"/>
            <a:ext cx="12192000" cy="0"/>
          </a:xfrm>
          <a:prstGeom prst="straightConnector1">
            <a:avLst/>
          </a:prstGeom>
          <a:noFill/>
          <a:ln w="9525" cap="flat" cmpd="sng">
            <a:solidFill>
              <a:schemeClr val="accent2"/>
            </a:solidFill>
            <a:prstDash val="solid"/>
            <a:round/>
            <a:headEnd type="none" w="sm" len="sm"/>
            <a:tailEnd type="none" w="sm" len="sm"/>
          </a:ln>
        </p:spPr>
      </p:cxnSp>
      <p:cxnSp>
        <p:nvCxnSpPr>
          <p:cNvPr id="126" name="Google Shape;126;p21"/>
          <p:cNvCxnSpPr/>
          <p:nvPr/>
        </p:nvCxnSpPr>
        <p:spPr>
          <a:xfrm>
            <a:off x="0" y="6407151"/>
            <a:ext cx="12192000" cy="0"/>
          </a:xfrm>
          <a:prstGeom prst="straightConnector1">
            <a:avLst/>
          </a:prstGeom>
          <a:noFill/>
          <a:ln w="9525" cap="flat" cmpd="sng">
            <a:solidFill>
              <a:schemeClr val="accent2"/>
            </a:solidFill>
            <a:prstDash val="solid"/>
            <a:round/>
            <a:headEnd type="none" w="sm" len="sm"/>
            <a:tailEnd type="none" w="sm" len="sm"/>
          </a:ln>
        </p:spPr>
      </p:cxnSp>
      <p:cxnSp>
        <p:nvCxnSpPr>
          <p:cNvPr id="127" name="Google Shape;127;p21"/>
          <p:cNvCxnSpPr/>
          <p:nvPr/>
        </p:nvCxnSpPr>
        <p:spPr>
          <a:xfrm>
            <a:off x="0" y="3725333"/>
            <a:ext cx="12192000" cy="0"/>
          </a:xfrm>
          <a:prstGeom prst="straightConnector1">
            <a:avLst/>
          </a:prstGeom>
          <a:noFill/>
          <a:ln w="9525" cap="flat" cmpd="sng">
            <a:solidFill>
              <a:schemeClr val="accent2"/>
            </a:solidFill>
            <a:prstDash val="solid"/>
            <a:round/>
            <a:headEnd type="none" w="sm" len="sm"/>
            <a:tailEnd type="none" w="sm" len="sm"/>
          </a:ln>
        </p:spPr>
      </p:cxnSp>
      <p:cxnSp>
        <p:nvCxnSpPr>
          <p:cNvPr id="128" name="Google Shape;128;p21"/>
          <p:cNvCxnSpPr/>
          <p:nvPr/>
        </p:nvCxnSpPr>
        <p:spPr>
          <a:xfrm>
            <a:off x="0" y="3992033"/>
            <a:ext cx="12192000" cy="0"/>
          </a:xfrm>
          <a:prstGeom prst="straightConnector1">
            <a:avLst/>
          </a:prstGeom>
          <a:noFill/>
          <a:ln w="9525" cap="flat" cmpd="sng">
            <a:solidFill>
              <a:schemeClr val="accent2"/>
            </a:solidFill>
            <a:prstDash val="solid"/>
            <a:round/>
            <a:headEnd type="none" w="sm" len="sm"/>
            <a:tailEnd type="none" w="sm" len="sm"/>
          </a:ln>
        </p:spPr>
      </p:cxnSp>
      <p:grpSp>
        <p:nvGrpSpPr>
          <p:cNvPr id="129" name="Google Shape;129;p21"/>
          <p:cNvGrpSpPr/>
          <p:nvPr/>
        </p:nvGrpSpPr>
        <p:grpSpPr>
          <a:xfrm>
            <a:off x="281518" y="-12699"/>
            <a:ext cx="11614149" cy="6870700"/>
            <a:chOff x="211138" y="-9525"/>
            <a:chExt cx="8710612" cy="5153025"/>
          </a:xfrm>
        </p:grpSpPr>
        <p:cxnSp>
          <p:nvCxnSpPr>
            <p:cNvPr id="130" name="Google Shape;130;p21"/>
            <p:cNvCxnSpPr/>
            <p:nvPr/>
          </p:nvCxnSpPr>
          <p:spPr>
            <a:xfrm>
              <a:off x="8921750" y="0"/>
              <a:ext cx="0" cy="5143500"/>
            </a:xfrm>
            <a:prstGeom prst="straightConnector1">
              <a:avLst/>
            </a:prstGeom>
            <a:noFill/>
            <a:ln w="9525" cap="flat" cmpd="sng">
              <a:solidFill>
                <a:schemeClr val="accent2"/>
              </a:solidFill>
              <a:prstDash val="solid"/>
              <a:round/>
              <a:headEnd type="none" w="sm" len="sm"/>
              <a:tailEnd type="none" w="sm" len="sm"/>
            </a:ln>
          </p:spPr>
        </p:cxnSp>
        <p:cxnSp>
          <p:nvCxnSpPr>
            <p:cNvPr id="131" name="Google Shape;131;p21"/>
            <p:cNvCxnSpPr/>
            <p:nvPr/>
          </p:nvCxnSpPr>
          <p:spPr>
            <a:xfrm>
              <a:off x="2970213" y="0"/>
              <a:ext cx="0" cy="5143500"/>
            </a:xfrm>
            <a:prstGeom prst="straightConnector1">
              <a:avLst/>
            </a:prstGeom>
            <a:noFill/>
            <a:ln w="9525" cap="flat" cmpd="sng">
              <a:solidFill>
                <a:schemeClr val="accent2"/>
              </a:solidFill>
              <a:prstDash val="solid"/>
              <a:round/>
              <a:headEnd type="none" w="sm" len="sm"/>
              <a:tailEnd type="none" w="sm" len="sm"/>
            </a:ln>
          </p:spPr>
        </p:cxnSp>
        <p:cxnSp>
          <p:nvCxnSpPr>
            <p:cNvPr id="132" name="Google Shape;132;p21"/>
            <p:cNvCxnSpPr/>
            <p:nvPr/>
          </p:nvCxnSpPr>
          <p:spPr>
            <a:xfrm>
              <a:off x="3184525" y="0"/>
              <a:ext cx="0" cy="5143500"/>
            </a:xfrm>
            <a:prstGeom prst="straightConnector1">
              <a:avLst/>
            </a:prstGeom>
            <a:noFill/>
            <a:ln w="9525" cap="flat" cmpd="sng">
              <a:solidFill>
                <a:schemeClr val="accent2"/>
              </a:solidFill>
              <a:prstDash val="solid"/>
              <a:round/>
              <a:headEnd type="none" w="sm" len="sm"/>
              <a:tailEnd type="none" w="sm" len="sm"/>
            </a:ln>
          </p:spPr>
        </p:cxnSp>
        <p:cxnSp>
          <p:nvCxnSpPr>
            <p:cNvPr id="133" name="Google Shape;133;p21"/>
            <p:cNvCxnSpPr/>
            <p:nvPr/>
          </p:nvCxnSpPr>
          <p:spPr>
            <a:xfrm>
              <a:off x="5948363" y="-9525"/>
              <a:ext cx="0" cy="5143500"/>
            </a:xfrm>
            <a:prstGeom prst="straightConnector1">
              <a:avLst/>
            </a:prstGeom>
            <a:noFill/>
            <a:ln w="9525" cap="flat" cmpd="sng">
              <a:solidFill>
                <a:schemeClr val="accent2"/>
              </a:solidFill>
              <a:prstDash val="solid"/>
              <a:round/>
              <a:headEnd type="none" w="sm" len="sm"/>
              <a:tailEnd type="none" w="sm" len="sm"/>
            </a:ln>
          </p:spPr>
        </p:cxnSp>
        <p:cxnSp>
          <p:nvCxnSpPr>
            <p:cNvPr id="134" name="Google Shape;134;p21"/>
            <p:cNvCxnSpPr/>
            <p:nvPr/>
          </p:nvCxnSpPr>
          <p:spPr>
            <a:xfrm>
              <a:off x="6161088" y="-9525"/>
              <a:ext cx="0" cy="5143500"/>
            </a:xfrm>
            <a:prstGeom prst="straightConnector1">
              <a:avLst/>
            </a:prstGeom>
            <a:noFill/>
            <a:ln w="9525" cap="flat" cmpd="sng">
              <a:solidFill>
                <a:schemeClr val="accent2"/>
              </a:solidFill>
              <a:prstDash val="solid"/>
              <a:round/>
              <a:headEnd type="none" w="sm" len="sm"/>
              <a:tailEnd type="none" w="sm" len="sm"/>
            </a:ln>
          </p:spPr>
        </p:cxnSp>
        <p:cxnSp>
          <p:nvCxnSpPr>
            <p:cNvPr id="135" name="Google Shape;135;p21"/>
            <p:cNvCxnSpPr/>
            <p:nvPr/>
          </p:nvCxnSpPr>
          <p:spPr>
            <a:xfrm>
              <a:off x="211138" y="0"/>
              <a:ext cx="0" cy="5143500"/>
            </a:xfrm>
            <a:prstGeom prst="straightConnector1">
              <a:avLst/>
            </a:prstGeom>
            <a:noFill/>
            <a:ln w="9525" cap="flat" cmpd="sng">
              <a:solidFill>
                <a:schemeClr val="accent2"/>
              </a:solidFill>
              <a:prstDash val="solid"/>
              <a:round/>
              <a:headEnd type="none" w="sm" len="sm"/>
              <a:tailEnd type="none" w="sm" len="sm"/>
            </a:ln>
          </p:spPr>
        </p:cxnSp>
      </p:grpSp>
      <p:cxnSp>
        <p:nvCxnSpPr>
          <p:cNvPr id="136" name="Google Shape;136;p21"/>
          <p:cNvCxnSpPr/>
          <p:nvPr/>
        </p:nvCxnSpPr>
        <p:spPr>
          <a:xfrm>
            <a:off x="0" y="6102351"/>
            <a:ext cx="12192000" cy="0"/>
          </a:xfrm>
          <a:prstGeom prst="straightConnector1">
            <a:avLst/>
          </a:prstGeom>
          <a:noFill/>
          <a:ln w="9525" cap="flat" cmpd="sng">
            <a:solidFill>
              <a:schemeClr val="accent2"/>
            </a:solidFill>
            <a:prstDash val="solid"/>
            <a:round/>
            <a:headEnd type="none" w="sm" len="sm"/>
            <a:tailEnd type="none" w="sm" len="sm"/>
          </a:ln>
        </p:spPr>
      </p:cxnSp>
      <p:sp>
        <p:nvSpPr>
          <p:cNvPr id="137" name="Google Shape;137;p21"/>
          <p:cNvSpPr txBox="1">
            <a:spLocks noGrp="1"/>
          </p:cNvSpPr>
          <p:nvPr>
            <p:ph type="sldNum" idx="12"/>
          </p:nvPr>
        </p:nvSpPr>
        <p:spPr>
          <a:xfrm>
            <a:off x="11702322" y="6632853"/>
            <a:ext cx="197577" cy="145201"/>
          </a:xfrm>
          <a:prstGeom prst="rect">
            <a:avLst/>
          </a:prstGeom>
          <a:noFill/>
          <a:ln>
            <a:noFill/>
          </a:ln>
        </p:spPr>
        <p:txBody>
          <a:bodyPr spcFirstLastPara="1" wrap="square" lIns="0" tIns="36000" rIns="0" bIns="36000" anchor="ctr" anchorCtr="0">
            <a:noAutofit/>
          </a:bodyPr>
          <a:lstStyle>
            <a:lvl1pPr marL="0" marR="0" lvl="0" indent="0" algn="r">
              <a:spcBef>
                <a:spcPts val="0"/>
              </a:spcBef>
              <a:spcAft>
                <a:spcPts val="0"/>
              </a:spcAft>
              <a:buNone/>
              <a:defRPr sz="1067" b="1" i="0" u="none" strike="noStrike" cap="none">
                <a:solidFill>
                  <a:srgbClr val="FF0000"/>
                </a:solidFill>
                <a:latin typeface="Calibri"/>
                <a:ea typeface="Calibri"/>
                <a:cs typeface="Calibri"/>
                <a:sym typeface="Calibri"/>
              </a:defRPr>
            </a:lvl1pPr>
            <a:lvl2pPr marL="0" marR="0" lvl="1" indent="0" algn="r">
              <a:spcBef>
                <a:spcPts val="0"/>
              </a:spcBef>
              <a:spcAft>
                <a:spcPts val="0"/>
              </a:spcAft>
              <a:buNone/>
              <a:defRPr sz="1067" b="1" i="0" u="none" strike="noStrike" cap="none">
                <a:solidFill>
                  <a:srgbClr val="FF0000"/>
                </a:solidFill>
                <a:latin typeface="Calibri"/>
                <a:ea typeface="Calibri"/>
                <a:cs typeface="Calibri"/>
                <a:sym typeface="Calibri"/>
              </a:defRPr>
            </a:lvl2pPr>
            <a:lvl3pPr marL="0" marR="0" lvl="2" indent="0" algn="r">
              <a:spcBef>
                <a:spcPts val="0"/>
              </a:spcBef>
              <a:spcAft>
                <a:spcPts val="0"/>
              </a:spcAft>
              <a:buNone/>
              <a:defRPr sz="1067" b="1" i="0" u="none" strike="noStrike" cap="none">
                <a:solidFill>
                  <a:srgbClr val="FF0000"/>
                </a:solidFill>
                <a:latin typeface="Calibri"/>
                <a:ea typeface="Calibri"/>
                <a:cs typeface="Calibri"/>
                <a:sym typeface="Calibri"/>
              </a:defRPr>
            </a:lvl3pPr>
            <a:lvl4pPr marL="0" marR="0" lvl="3" indent="0" algn="r">
              <a:spcBef>
                <a:spcPts val="0"/>
              </a:spcBef>
              <a:spcAft>
                <a:spcPts val="0"/>
              </a:spcAft>
              <a:buNone/>
              <a:defRPr sz="1067" b="1" i="0" u="none" strike="noStrike" cap="none">
                <a:solidFill>
                  <a:srgbClr val="FF0000"/>
                </a:solidFill>
                <a:latin typeface="Calibri"/>
                <a:ea typeface="Calibri"/>
                <a:cs typeface="Calibri"/>
                <a:sym typeface="Calibri"/>
              </a:defRPr>
            </a:lvl4pPr>
            <a:lvl5pPr marL="0" marR="0" lvl="4" indent="0" algn="r">
              <a:spcBef>
                <a:spcPts val="0"/>
              </a:spcBef>
              <a:spcAft>
                <a:spcPts val="0"/>
              </a:spcAft>
              <a:buNone/>
              <a:defRPr sz="1067" b="1" i="0" u="none" strike="noStrike" cap="none">
                <a:solidFill>
                  <a:srgbClr val="FF0000"/>
                </a:solidFill>
                <a:latin typeface="Calibri"/>
                <a:ea typeface="Calibri"/>
                <a:cs typeface="Calibri"/>
                <a:sym typeface="Calibri"/>
              </a:defRPr>
            </a:lvl5pPr>
            <a:lvl6pPr marL="0" marR="0" lvl="5" indent="0" algn="r">
              <a:spcBef>
                <a:spcPts val="0"/>
              </a:spcBef>
              <a:spcAft>
                <a:spcPts val="0"/>
              </a:spcAft>
              <a:buNone/>
              <a:defRPr sz="1067" b="1" i="0" u="none" strike="noStrike" cap="none">
                <a:solidFill>
                  <a:srgbClr val="FF0000"/>
                </a:solidFill>
                <a:latin typeface="Calibri"/>
                <a:ea typeface="Calibri"/>
                <a:cs typeface="Calibri"/>
                <a:sym typeface="Calibri"/>
              </a:defRPr>
            </a:lvl6pPr>
            <a:lvl7pPr marL="0" marR="0" lvl="6" indent="0" algn="r">
              <a:spcBef>
                <a:spcPts val="0"/>
              </a:spcBef>
              <a:spcAft>
                <a:spcPts val="0"/>
              </a:spcAft>
              <a:buNone/>
              <a:defRPr sz="1067" b="1" i="0" u="none" strike="noStrike" cap="none">
                <a:solidFill>
                  <a:srgbClr val="FF0000"/>
                </a:solidFill>
                <a:latin typeface="Calibri"/>
                <a:ea typeface="Calibri"/>
                <a:cs typeface="Calibri"/>
                <a:sym typeface="Calibri"/>
              </a:defRPr>
            </a:lvl7pPr>
            <a:lvl8pPr marL="0" marR="0" lvl="7" indent="0" algn="r">
              <a:spcBef>
                <a:spcPts val="0"/>
              </a:spcBef>
              <a:spcAft>
                <a:spcPts val="0"/>
              </a:spcAft>
              <a:buNone/>
              <a:defRPr sz="1067" b="1" i="0" u="none" strike="noStrike" cap="none">
                <a:solidFill>
                  <a:srgbClr val="FF0000"/>
                </a:solidFill>
                <a:latin typeface="Calibri"/>
                <a:ea typeface="Calibri"/>
                <a:cs typeface="Calibri"/>
                <a:sym typeface="Calibri"/>
              </a:defRPr>
            </a:lvl8pPr>
            <a:lvl9pPr marL="0" marR="0" lvl="8" indent="0" algn="r">
              <a:spcBef>
                <a:spcPts val="0"/>
              </a:spcBef>
              <a:spcAft>
                <a:spcPts val="0"/>
              </a:spcAft>
              <a:buNone/>
              <a:defRPr sz="1067"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r>
              <a:rPr lang="en-GB"/>
              <a:t> </a:t>
            </a:r>
            <a:fld id="{00000000-1234-1234-1234-123412341234}" type="slidenum">
              <a:rPr lang="en-GB">
                <a:solidFill>
                  <a:schemeClr val="accent6"/>
                </a:solidFill>
              </a:rPr>
              <a:t>‹#›</a:t>
            </a:fld>
            <a:endParaRPr>
              <a:solidFill>
                <a:schemeClr val="accent6"/>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ster Grid 4 columns">
  <p:cSld name="Master Grid 4 columns">
    <p:spTree>
      <p:nvGrpSpPr>
        <p:cNvPr id="1" name="Shape 138"/>
        <p:cNvGrpSpPr/>
        <p:nvPr/>
      </p:nvGrpSpPr>
      <p:grpSpPr>
        <a:xfrm>
          <a:off x="0" y="0"/>
          <a:ext cx="0" cy="0"/>
          <a:chOff x="0" y="0"/>
          <a:chExt cx="0" cy="0"/>
        </a:xfrm>
      </p:grpSpPr>
      <p:sp>
        <p:nvSpPr>
          <p:cNvPr id="139" name="Google Shape;139;p22"/>
          <p:cNvSpPr/>
          <p:nvPr/>
        </p:nvSpPr>
        <p:spPr>
          <a:xfrm>
            <a:off x="281517" y="2"/>
            <a:ext cx="2681816" cy="6104466"/>
          </a:xfrm>
          <a:prstGeom prst="rect">
            <a:avLst/>
          </a:prstGeom>
          <a:solidFill>
            <a:srgbClr val="F6FA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0" name="Google Shape;140;p22"/>
          <p:cNvSpPr/>
          <p:nvPr/>
        </p:nvSpPr>
        <p:spPr>
          <a:xfrm>
            <a:off x="3259667" y="2"/>
            <a:ext cx="2683933" cy="6112932"/>
          </a:xfrm>
          <a:prstGeom prst="rect">
            <a:avLst/>
          </a:prstGeom>
          <a:solidFill>
            <a:srgbClr val="F6FA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1" name="Google Shape;141;p22"/>
          <p:cNvSpPr/>
          <p:nvPr/>
        </p:nvSpPr>
        <p:spPr>
          <a:xfrm>
            <a:off x="6239933" y="2"/>
            <a:ext cx="2683933" cy="6112932"/>
          </a:xfrm>
          <a:prstGeom prst="rect">
            <a:avLst/>
          </a:prstGeom>
          <a:solidFill>
            <a:srgbClr val="F6FA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2" name="Google Shape;142;p22"/>
          <p:cNvSpPr/>
          <p:nvPr/>
        </p:nvSpPr>
        <p:spPr>
          <a:xfrm>
            <a:off x="9220201" y="2"/>
            <a:ext cx="2681817" cy="6104466"/>
          </a:xfrm>
          <a:prstGeom prst="rect">
            <a:avLst/>
          </a:prstGeom>
          <a:solidFill>
            <a:srgbClr val="F6FA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43" name="Google Shape;143;p22"/>
          <p:cNvCxnSpPr/>
          <p:nvPr/>
        </p:nvCxnSpPr>
        <p:spPr>
          <a:xfrm>
            <a:off x="0" y="285751"/>
            <a:ext cx="12192000" cy="0"/>
          </a:xfrm>
          <a:prstGeom prst="straightConnector1">
            <a:avLst/>
          </a:prstGeom>
          <a:noFill/>
          <a:ln w="9525" cap="flat" cmpd="sng">
            <a:solidFill>
              <a:schemeClr val="accent2"/>
            </a:solidFill>
            <a:prstDash val="solid"/>
            <a:round/>
            <a:headEnd type="none" w="sm" len="sm"/>
            <a:tailEnd type="none" w="sm" len="sm"/>
          </a:ln>
        </p:spPr>
      </p:cxnSp>
      <p:cxnSp>
        <p:nvCxnSpPr>
          <p:cNvPr id="144" name="Google Shape;144;p22"/>
          <p:cNvCxnSpPr/>
          <p:nvPr/>
        </p:nvCxnSpPr>
        <p:spPr>
          <a:xfrm>
            <a:off x="0" y="1299633"/>
            <a:ext cx="12192000" cy="0"/>
          </a:xfrm>
          <a:prstGeom prst="straightConnector1">
            <a:avLst/>
          </a:prstGeom>
          <a:noFill/>
          <a:ln w="9525" cap="flat" cmpd="sng">
            <a:solidFill>
              <a:schemeClr val="accent2"/>
            </a:solidFill>
            <a:prstDash val="solid"/>
            <a:round/>
            <a:headEnd type="none" w="sm" len="sm"/>
            <a:tailEnd type="none" w="sm" len="sm"/>
          </a:ln>
        </p:spPr>
      </p:cxnSp>
      <p:cxnSp>
        <p:nvCxnSpPr>
          <p:cNvPr id="145" name="Google Shape;145;p22"/>
          <p:cNvCxnSpPr/>
          <p:nvPr/>
        </p:nvCxnSpPr>
        <p:spPr>
          <a:xfrm>
            <a:off x="0" y="6563784"/>
            <a:ext cx="12192000" cy="0"/>
          </a:xfrm>
          <a:prstGeom prst="straightConnector1">
            <a:avLst/>
          </a:prstGeom>
          <a:noFill/>
          <a:ln w="9525" cap="flat" cmpd="sng">
            <a:solidFill>
              <a:schemeClr val="accent2"/>
            </a:solidFill>
            <a:prstDash val="solid"/>
            <a:round/>
            <a:headEnd type="none" w="sm" len="sm"/>
            <a:tailEnd type="none" w="sm" len="sm"/>
          </a:ln>
        </p:spPr>
      </p:cxnSp>
      <p:cxnSp>
        <p:nvCxnSpPr>
          <p:cNvPr id="146" name="Google Shape;146;p22"/>
          <p:cNvCxnSpPr/>
          <p:nvPr/>
        </p:nvCxnSpPr>
        <p:spPr>
          <a:xfrm>
            <a:off x="0" y="6407151"/>
            <a:ext cx="12192000" cy="0"/>
          </a:xfrm>
          <a:prstGeom prst="straightConnector1">
            <a:avLst/>
          </a:prstGeom>
          <a:noFill/>
          <a:ln w="9525" cap="flat" cmpd="sng">
            <a:solidFill>
              <a:schemeClr val="accent2"/>
            </a:solidFill>
            <a:prstDash val="solid"/>
            <a:round/>
            <a:headEnd type="none" w="sm" len="sm"/>
            <a:tailEnd type="none" w="sm" len="sm"/>
          </a:ln>
        </p:spPr>
      </p:cxnSp>
      <p:cxnSp>
        <p:nvCxnSpPr>
          <p:cNvPr id="147" name="Google Shape;147;p22"/>
          <p:cNvCxnSpPr/>
          <p:nvPr/>
        </p:nvCxnSpPr>
        <p:spPr>
          <a:xfrm>
            <a:off x="0" y="3725333"/>
            <a:ext cx="12192000" cy="0"/>
          </a:xfrm>
          <a:prstGeom prst="straightConnector1">
            <a:avLst/>
          </a:prstGeom>
          <a:noFill/>
          <a:ln w="9525" cap="flat" cmpd="sng">
            <a:solidFill>
              <a:schemeClr val="accent2"/>
            </a:solidFill>
            <a:prstDash val="solid"/>
            <a:round/>
            <a:headEnd type="none" w="sm" len="sm"/>
            <a:tailEnd type="none" w="sm" len="sm"/>
          </a:ln>
        </p:spPr>
      </p:cxnSp>
      <p:cxnSp>
        <p:nvCxnSpPr>
          <p:cNvPr id="148" name="Google Shape;148;p22"/>
          <p:cNvCxnSpPr/>
          <p:nvPr/>
        </p:nvCxnSpPr>
        <p:spPr>
          <a:xfrm>
            <a:off x="0" y="3992033"/>
            <a:ext cx="12192000" cy="0"/>
          </a:xfrm>
          <a:prstGeom prst="straightConnector1">
            <a:avLst/>
          </a:prstGeom>
          <a:noFill/>
          <a:ln w="9525" cap="flat" cmpd="sng">
            <a:solidFill>
              <a:schemeClr val="accent2"/>
            </a:solidFill>
            <a:prstDash val="solid"/>
            <a:round/>
            <a:headEnd type="none" w="sm" len="sm"/>
            <a:tailEnd type="none" w="sm" len="sm"/>
          </a:ln>
        </p:spPr>
      </p:cxnSp>
      <p:grpSp>
        <p:nvGrpSpPr>
          <p:cNvPr id="149" name="Google Shape;149;p22"/>
          <p:cNvGrpSpPr/>
          <p:nvPr/>
        </p:nvGrpSpPr>
        <p:grpSpPr>
          <a:xfrm>
            <a:off x="281517" y="-12700"/>
            <a:ext cx="11614150" cy="6870700"/>
            <a:chOff x="281517" y="-12700"/>
            <a:chExt cx="11614150" cy="6870700"/>
          </a:xfrm>
        </p:grpSpPr>
        <p:cxnSp>
          <p:nvCxnSpPr>
            <p:cNvPr id="150" name="Google Shape;150;p22"/>
            <p:cNvCxnSpPr/>
            <p:nvPr/>
          </p:nvCxnSpPr>
          <p:spPr>
            <a:xfrm>
              <a:off x="11895667" y="0"/>
              <a:ext cx="0" cy="6858000"/>
            </a:xfrm>
            <a:prstGeom prst="straightConnector1">
              <a:avLst/>
            </a:prstGeom>
            <a:noFill/>
            <a:ln w="9525" cap="flat" cmpd="sng">
              <a:solidFill>
                <a:schemeClr val="accent2"/>
              </a:solidFill>
              <a:prstDash val="solid"/>
              <a:round/>
              <a:headEnd type="none" w="sm" len="sm"/>
              <a:tailEnd type="none" w="sm" len="sm"/>
            </a:ln>
          </p:spPr>
        </p:cxnSp>
        <p:cxnSp>
          <p:nvCxnSpPr>
            <p:cNvPr id="151" name="Google Shape;151;p22"/>
            <p:cNvCxnSpPr/>
            <p:nvPr/>
          </p:nvCxnSpPr>
          <p:spPr>
            <a:xfrm>
              <a:off x="5949951" y="0"/>
              <a:ext cx="0" cy="6858000"/>
            </a:xfrm>
            <a:prstGeom prst="straightConnector1">
              <a:avLst/>
            </a:prstGeom>
            <a:noFill/>
            <a:ln w="9525" cap="flat" cmpd="sng">
              <a:solidFill>
                <a:schemeClr val="accent2"/>
              </a:solidFill>
              <a:prstDash val="solid"/>
              <a:round/>
              <a:headEnd type="none" w="sm" len="sm"/>
              <a:tailEnd type="none" w="sm" len="sm"/>
            </a:ln>
          </p:spPr>
        </p:cxnSp>
        <p:cxnSp>
          <p:nvCxnSpPr>
            <p:cNvPr id="152" name="Google Shape;152;p22"/>
            <p:cNvCxnSpPr/>
            <p:nvPr/>
          </p:nvCxnSpPr>
          <p:spPr>
            <a:xfrm>
              <a:off x="6235700" y="0"/>
              <a:ext cx="0" cy="6858000"/>
            </a:xfrm>
            <a:prstGeom prst="straightConnector1">
              <a:avLst/>
            </a:prstGeom>
            <a:noFill/>
            <a:ln w="9525" cap="flat" cmpd="sng">
              <a:solidFill>
                <a:schemeClr val="accent2"/>
              </a:solidFill>
              <a:prstDash val="solid"/>
              <a:round/>
              <a:headEnd type="none" w="sm" len="sm"/>
              <a:tailEnd type="none" w="sm" len="sm"/>
            </a:ln>
          </p:spPr>
        </p:cxnSp>
        <p:cxnSp>
          <p:nvCxnSpPr>
            <p:cNvPr id="153" name="Google Shape;153;p22"/>
            <p:cNvCxnSpPr/>
            <p:nvPr/>
          </p:nvCxnSpPr>
          <p:spPr>
            <a:xfrm>
              <a:off x="2965451" y="0"/>
              <a:ext cx="0" cy="6858000"/>
            </a:xfrm>
            <a:prstGeom prst="straightConnector1">
              <a:avLst/>
            </a:prstGeom>
            <a:noFill/>
            <a:ln w="9525" cap="flat" cmpd="sng">
              <a:solidFill>
                <a:schemeClr val="accent2"/>
              </a:solidFill>
              <a:prstDash val="solid"/>
              <a:round/>
              <a:headEnd type="none" w="sm" len="sm"/>
              <a:tailEnd type="none" w="sm" len="sm"/>
            </a:ln>
          </p:spPr>
        </p:cxnSp>
        <p:cxnSp>
          <p:nvCxnSpPr>
            <p:cNvPr id="154" name="Google Shape;154;p22"/>
            <p:cNvCxnSpPr/>
            <p:nvPr/>
          </p:nvCxnSpPr>
          <p:spPr>
            <a:xfrm>
              <a:off x="3251200" y="0"/>
              <a:ext cx="0" cy="6858000"/>
            </a:xfrm>
            <a:prstGeom prst="straightConnector1">
              <a:avLst/>
            </a:prstGeom>
            <a:noFill/>
            <a:ln w="9525" cap="flat" cmpd="sng">
              <a:solidFill>
                <a:schemeClr val="accent2"/>
              </a:solidFill>
              <a:prstDash val="solid"/>
              <a:round/>
              <a:headEnd type="none" w="sm" len="sm"/>
              <a:tailEnd type="none" w="sm" len="sm"/>
            </a:ln>
          </p:spPr>
        </p:cxnSp>
        <p:cxnSp>
          <p:nvCxnSpPr>
            <p:cNvPr id="155" name="Google Shape;155;p22"/>
            <p:cNvCxnSpPr/>
            <p:nvPr/>
          </p:nvCxnSpPr>
          <p:spPr>
            <a:xfrm>
              <a:off x="8923867" y="-12700"/>
              <a:ext cx="0" cy="6858000"/>
            </a:xfrm>
            <a:prstGeom prst="straightConnector1">
              <a:avLst/>
            </a:prstGeom>
            <a:noFill/>
            <a:ln w="9525" cap="flat" cmpd="sng">
              <a:solidFill>
                <a:schemeClr val="accent2"/>
              </a:solidFill>
              <a:prstDash val="solid"/>
              <a:round/>
              <a:headEnd type="none" w="sm" len="sm"/>
              <a:tailEnd type="none" w="sm" len="sm"/>
            </a:ln>
          </p:spPr>
        </p:cxnSp>
        <p:cxnSp>
          <p:nvCxnSpPr>
            <p:cNvPr id="156" name="Google Shape;156;p22"/>
            <p:cNvCxnSpPr/>
            <p:nvPr/>
          </p:nvCxnSpPr>
          <p:spPr>
            <a:xfrm>
              <a:off x="9209617" y="-12700"/>
              <a:ext cx="0" cy="6858000"/>
            </a:xfrm>
            <a:prstGeom prst="straightConnector1">
              <a:avLst/>
            </a:prstGeom>
            <a:noFill/>
            <a:ln w="9525" cap="flat" cmpd="sng">
              <a:solidFill>
                <a:schemeClr val="accent2"/>
              </a:solidFill>
              <a:prstDash val="solid"/>
              <a:round/>
              <a:headEnd type="none" w="sm" len="sm"/>
              <a:tailEnd type="none" w="sm" len="sm"/>
            </a:ln>
          </p:spPr>
        </p:cxnSp>
        <p:cxnSp>
          <p:nvCxnSpPr>
            <p:cNvPr id="157" name="Google Shape;157;p22"/>
            <p:cNvCxnSpPr/>
            <p:nvPr/>
          </p:nvCxnSpPr>
          <p:spPr>
            <a:xfrm>
              <a:off x="281517" y="0"/>
              <a:ext cx="0" cy="6858000"/>
            </a:xfrm>
            <a:prstGeom prst="straightConnector1">
              <a:avLst/>
            </a:prstGeom>
            <a:noFill/>
            <a:ln w="9525" cap="flat" cmpd="sng">
              <a:solidFill>
                <a:schemeClr val="accent2"/>
              </a:solidFill>
              <a:prstDash val="solid"/>
              <a:round/>
              <a:headEnd type="none" w="sm" len="sm"/>
              <a:tailEnd type="none" w="sm" len="sm"/>
            </a:ln>
          </p:spPr>
        </p:cxnSp>
      </p:grpSp>
      <p:cxnSp>
        <p:nvCxnSpPr>
          <p:cNvPr id="158" name="Google Shape;158;p22"/>
          <p:cNvCxnSpPr/>
          <p:nvPr/>
        </p:nvCxnSpPr>
        <p:spPr>
          <a:xfrm>
            <a:off x="0" y="6102351"/>
            <a:ext cx="12192000" cy="0"/>
          </a:xfrm>
          <a:prstGeom prst="straightConnector1">
            <a:avLst/>
          </a:prstGeom>
          <a:noFill/>
          <a:ln w="9525" cap="flat" cmpd="sng">
            <a:solidFill>
              <a:schemeClr val="accent2"/>
            </a:solidFill>
            <a:prstDash val="solid"/>
            <a:round/>
            <a:headEnd type="none" w="sm" len="sm"/>
            <a:tailEnd type="none" w="sm" len="sm"/>
          </a:ln>
        </p:spPr>
      </p:cxnSp>
      <p:sp>
        <p:nvSpPr>
          <p:cNvPr id="159" name="Google Shape;159;p22"/>
          <p:cNvSpPr txBox="1">
            <a:spLocks noGrp="1"/>
          </p:cNvSpPr>
          <p:nvPr>
            <p:ph type="sldNum" idx="12"/>
          </p:nvPr>
        </p:nvSpPr>
        <p:spPr>
          <a:xfrm>
            <a:off x="11702322" y="6632853"/>
            <a:ext cx="197577" cy="145201"/>
          </a:xfrm>
          <a:prstGeom prst="rect">
            <a:avLst/>
          </a:prstGeom>
          <a:noFill/>
          <a:ln>
            <a:noFill/>
          </a:ln>
        </p:spPr>
        <p:txBody>
          <a:bodyPr spcFirstLastPara="1" wrap="square" lIns="0" tIns="36000" rIns="0" bIns="36000" anchor="ctr" anchorCtr="0">
            <a:noAutofit/>
          </a:bodyPr>
          <a:lstStyle>
            <a:lvl1pPr marL="0" marR="0" lvl="0" indent="0" algn="r">
              <a:spcBef>
                <a:spcPts val="0"/>
              </a:spcBef>
              <a:spcAft>
                <a:spcPts val="0"/>
              </a:spcAft>
              <a:buNone/>
              <a:defRPr sz="1067" b="1" i="0" u="none" strike="noStrike" cap="none">
                <a:solidFill>
                  <a:srgbClr val="FF0000"/>
                </a:solidFill>
                <a:latin typeface="Calibri"/>
                <a:ea typeface="Calibri"/>
                <a:cs typeface="Calibri"/>
                <a:sym typeface="Calibri"/>
              </a:defRPr>
            </a:lvl1pPr>
            <a:lvl2pPr marL="0" marR="0" lvl="1" indent="0" algn="r">
              <a:spcBef>
                <a:spcPts val="0"/>
              </a:spcBef>
              <a:spcAft>
                <a:spcPts val="0"/>
              </a:spcAft>
              <a:buNone/>
              <a:defRPr sz="1067" b="1" i="0" u="none" strike="noStrike" cap="none">
                <a:solidFill>
                  <a:srgbClr val="FF0000"/>
                </a:solidFill>
                <a:latin typeface="Calibri"/>
                <a:ea typeface="Calibri"/>
                <a:cs typeface="Calibri"/>
                <a:sym typeface="Calibri"/>
              </a:defRPr>
            </a:lvl2pPr>
            <a:lvl3pPr marL="0" marR="0" lvl="2" indent="0" algn="r">
              <a:spcBef>
                <a:spcPts val="0"/>
              </a:spcBef>
              <a:spcAft>
                <a:spcPts val="0"/>
              </a:spcAft>
              <a:buNone/>
              <a:defRPr sz="1067" b="1" i="0" u="none" strike="noStrike" cap="none">
                <a:solidFill>
                  <a:srgbClr val="FF0000"/>
                </a:solidFill>
                <a:latin typeface="Calibri"/>
                <a:ea typeface="Calibri"/>
                <a:cs typeface="Calibri"/>
                <a:sym typeface="Calibri"/>
              </a:defRPr>
            </a:lvl3pPr>
            <a:lvl4pPr marL="0" marR="0" lvl="3" indent="0" algn="r">
              <a:spcBef>
                <a:spcPts val="0"/>
              </a:spcBef>
              <a:spcAft>
                <a:spcPts val="0"/>
              </a:spcAft>
              <a:buNone/>
              <a:defRPr sz="1067" b="1" i="0" u="none" strike="noStrike" cap="none">
                <a:solidFill>
                  <a:srgbClr val="FF0000"/>
                </a:solidFill>
                <a:latin typeface="Calibri"/>
                <a:ea typeface="Calibri"/>
                <a:cs typeface="Calibri"/>
                <a:sym typeface="Calibri"/>
              </a:defRPr>
            </a:lvl4pPr>
            <a:lvl5pPr marL="0" marR="0" lvl="4" indent="0" algn="r">
              <a:spcBef>
                <a:spcPts val="0"/>
              </a:spcBef>
              <a:spcAft>
                <a:spcPts val="0"/>
              </a:spcAft>
              <a:buNone/>
              <a:defRPr sz="1067" b="1" i="0" u="none" strike="noStrike" cap="none">
                <a:solidFill>
                  <a:srgbClr val="FF0000"/>
                </a:solidFill>
                <a:latin typeface="Calibri"/>
                <a:ea typeface="Calibri"/>
                <a:cs typeface="Calibri"/>
                <a:sym typeface="Calibri"/>
              </a:defRPr>
            </a:lvl5pPr>
            <a:lvl6pPr marL="0" marR="0" lvl="5" indent="0" algn="r">
              <a:spcBef>
                <a:spcPts val="0"/>
              </a:spcBef>
              <a:spcAft>
                <a:spcPts val="0"/>
              </a:spcAft>
              <a:buNone/>
              <a:defRPr sz="1067" b="1" i="0" u="none" strike="noStrike" cap="none">
                <a:solidFill>
                  <a:srgbClr val="FF0000"/>
                </a:solidFill>
                <a:latin typeface="Calibri"/>
                <a:ea typeface="Calibri"/>
                <a:cs typeface="Calibri"/>
                <a:sym typeface="Calibri"/>
              </a:defRPr>
            </a:lvl6pPr>
            <a:lvl7pPr marL="0" marR="0" lvl="6" indent="0" algn="r">
              <a:spcBef>
                <a:spcPts val="0"/>
              </a:spcBef>
              <a:spcAft>
                <a:spcPts val="0"/>
              </a:spcAft>
              <a:buNone/>
              <a:defRPr sz="1067" b="1" i="0" u="none" strike="noStrike" cap="none">
                <a:solidFill>
                  <a:srgbClr val="FF0000"/>
                </a:solidFill>
                <a:latin typeface="Calibri"/>
                <a:ea typeface="Calibri"/>
                <a:cs typeface="Calibri"/>
                <a:sym typeface="Calibri"/>
              </a:defRPr>
            </a:lvl7pPr>
            <a:lvl8pPr marL="0" marR="0" lvl="7" indent="0" algn="r">
              <a:spcBef>
                <a:spcPts val="0"/>
              </a:spcBef>
              <a:spcAft>
                <a:spcPts val="0"/>
              </a:spcAft>
              <a:buNone/>
              <a:defRPr sz="1067" b="1" i="0" u="none" strike="noStrike" cap="none">
                <a:solidFill>
                  <a:srgbClr val="FF0000"/>
                </a:solidFill>
                <a:latin typeface="Calibri"/>
                <a:ea typeface="Calibri"/>
                <a:cs typeface="Calibri"/>
                <a:sym typeface="Calibri"/>
              </a:defRPr>
            </a:lvl8pPr>
            <a:lvl9pPr marL="0" marR="0" lvl="8" indent="0" algn="r">
              <a:spcBef>
                <a:spcPts val="0"/>
              </a:spcBef>
              <a:spcAft>
                <a:spcPts val="0"/>
              </a:spcAft>
              <a:buNone/>
              <a:defRPr sz="1067"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r>
              <a:rPr lang="en-GB"/>
              <a:t> </a:t>
            </a:r>
            <a:fld id="{00000000-1234-1234-1234-123412341234}" type="slidenum">
              <a:rPr lang="en-GB">
                <a:solidFill>
                  <a:schemeClr val="accent6"/>
                </a:solidFill>
              </a:rPr>
              <a:t>‹#›</a:t>
            </a:fld>
            <a:endParaRPr>
              <a:solidFill>
                <a:schemeClr val="accent6"/>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7"/>
          <p:cNvSpPr txBox="1">
            <a:spLocks noGrp="1"/>
          </p:cNvSpPr>
          <p:nvPr>
            <p:ph type="ctrTitle"/>
          </p:nvPr>
        </p:nvSpPr>
        <p:spPr>
          <a:xfrm>
            <a:off x="6246312" y="1302709"/>
            <a:ext cx="5661765" cy="2126292"/>
          </a:xfrm>
          <a:prstGeom prst="rect">
            <a:avLst/>
          </a:prstGeom>
          <a:noFill/>
          <a:ln>
            <a:noFill/>
          </a:ln>
        </p:spPr>
        <p:txBody>
          <a:bodyPr spcFirstLastPara="1" wrap="square" lIns="0" tIns="0" rIns="0" bIns="0" anchor="t" anchorCtr="0">
            <a:normAutofit/>
          </a:bodyPr>
          <a:lstStyle>
            <a:lvl1pPr lvl="0" algn="r">
              <a:spcBef>
                <a:spcPts val="0"/>
              </a:spcBef>
              <a:spcAft>
                <a:spcPts val="0"/>
              </a:spcAft>
              <a:buSzPts val="1400"/>
              <a:buNone/>
              <a:defRPr sz="4267"/>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ubTitle" idx="1"/>
          </p:nvPr>
        </p:nvSpPr>
        <p:spPr>
          <a:xfrm>
            <a:off x="6244077" y="3991629"/>
            <a:ext cx="5664000" cy="1647172"/>
          </a:xfrm>
          <a:prstGeom prst="rect">
            <a:avLst/>
          </a:prstGeom>
          <a:noFill/>
          <a:ln>
            <a:noFill/>
          </a:ln>
        </p:spPr>
        <p:txBody>
          <a:bodyPr spcFirstLastPara="1" wrap="square" lIns="0" tIns="0" rIns="0" bIns="0" anchor="t" anchorCtr="0">
            <a:normAutofit/>
          </a:bodyPr>
          <a:lstStyle>
            <a:lvl1pPr lvl="0" algn="r">
              <a:spcBef>
                <a:spcPts val="533"/>
              </a:spcBef>
              <a:spcAft>
                <a:spcPts val="0"/>
              </a:spcAft>
              <a:buSzPts val="2667"/>
              <a:buNone/>
              <a:defRPr sz="2667">
                <a:solidFill>
                  <a:schemeClr val="dk1"/>
                </a:solidFill>
              </a:defRPr>
            </a:lvl1pPr>
            <a:lvl2pPr lvl="1" algn="ctr">
              <a:spcBef>
                <a:spcPts val="280"/>
              </a:spcBef>
              <a:spcAft>
                <a:spcPts val="0"/>
              </a:spcAft>
              <a:buClr>
                <a:srgbClr val="8A8D91"/>
              </a:buClr>
              <a:buSzPts val="1400"/>
              <a:buNone/>
              <a:defRPr>
                <a:solidFill>
                  <a:srgbClr val="8A8D91"/>
                </a:solidFill>
              </a:defRPr>
            </a:lvl2pPr>
            <a:lvl3pPr lvl="2" algn="ctr">
              <a:spcBef>
                <a:spcPts val="280"/>
              </a:spcBef>
              <a:spcAft>
                <a:spcPts val="0"/>
              </a:spcAft>
              <a:buClr>
                <a:srgbClr val="8A8D91"/>
              </a:buClr>
              <a:buSzPts val="1400"/>
              <a:buNone/>
              <a:defRPr>
                <a:solidFill>
                  <a:srgbClr val="8A8D91"/>
                </a:solidFill>
              </a:defRPr>
            </a:lvl3pPr>
            <a:lvl4pPr lvl="3" algn="ctr">
              <a:spcBef>
                <a:spcPts val="280"/>
              </a:spcBef>
              <a:spcAft>
                <a:spcPts val="0"/>
              </a:spcAft>
              <a:buClr>
                <a:srgbClr val="8A8D91"/>
              </a:buClr>
              <a:buSzPts val="1400"/>
              <a:buNone/>
              <a:defRPr>
                <a:solidFill>
                  <a:srgbClr val="8A8D91"/>
                </a:solidFill>
              </a:defRPr>
            </a:lvl4pPr>
            <a:lvl5pPr lvl="4" algn="ctr">
              <a:spcBef>
                <a:spcPts val="280"/>
              </a:spcBef>
              <a:spcAft>
                <a:spcPts val="0"/>
              </a:spcAft>
              <a:buClr>
                <a:srgbClr val="8A8D91"/>
              </a:buClr>
              <a:buSzPts val="1400"/>
              <a:buNone/>
              <a:defRPr>
                <a:solidFill>
                  <a:srgbClr val="8A8D91"/>
                </a:solidFill>
              </a:defRPr>
            </a:lvl5pPr>
            <a:lvl6pPr lvl="5" algn="ctr">
              <a:spcBef>
                <a:spcPts val="533"/>
              </a:spcBef>
              <a:spcAft>
                <a:spcPts val="0"/>
              </a:spcAft>
              <a:buClr>
                <a:srgbClr val="8A8D91"/>
              </a:buClr>
              <a:buSzPts val="2667"/>
              <a:buNone/>
              <a:defRPr>
                <a:solidFill>
                  <a:srgbClr val="8A8D91"/>
                </a:solidFill>
              </a:defRPr>
            </a:lvl6pPr>
            <a:lvl7pPr lvl="6" algn="ctr">
              <a:spcBef>
                <a:spcPts val="533"/>
              </a:spcBef>
              <a:spcAft>
                <a:spcPts val="0"/>
              </a:spcAft>
              <a:buClr>
                <a:srgbClr val="8A8D91"/>
              </a:buClr>
              <a:buSzPts val="2667"/>
              <a:buNone/>
              <a:defRPr>
                <a:solidFill>
                  <a:srgbClr val="8A8D91"/>
                </a:solidFill>
              </a:defRPr>
            </a:lvl7pPr>
            <a:lvl8pPr lvl="7" algn="ctr">
              <a:spcBef>
                <a:spcPts val="533"/>
              </a:spcBef>
              <a:spcAft>
                <a:spcPts val="0"/>
              </a:spcAft>
              <a:buClr>
                <a:srgbClr val="8A8D91"/>
              </a:buClr>
              <a:buSzPts val="2667"/>
              <a:buNone/>
              <a:defRPr>
                <a:solidFill>
                  <a:srgbClr val="8A8D91"/>
                </a:solidFill>
              </a:defRPr>
            </a:lvl8pPr>
            <a:lvl9pPr lvl="8" algn="ctr">
              <a:spcBef>
                <a:spcPts val="533"/>
              </a:spcBef>
              <a:spcAft>
                <a:spcPts val="0"/>
              </a:spcAft>
              <a:buClr>
                <a:srgbClr val="8A8D91"/>
              </a:buClr>
              <a:buSzPts val="2667"/>
              <a:buNone/>
              <a:defRPr>
                <a:solidFill>
                  <a:srgbClr val="8A8D91"/>
                </a:solidFill>
              </a:defRPr>
            </a:lvl9pPr>
          </a:lstStyle>
          <a:p>
            <a:endParaRPr/>
          </a:p>
        </p:txBody>
      </p:sp>
      <p:sp>
        <p:nvSpPr>
          <p:cNvPr id="21" name="Google Shape;21;p7"/>
          <p:cNvSpPr/>
          <p:nvPr/>
        </p:nvSpPr>
        <p:spPr>
          <a:xfrm>
            <a:off x="168442" y="6105994"/>
            <a:ext cx="11069053" cy="75200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2" name="Google Shape;22;p7"/>
          <p:cNvPicPr preferRelativeResize="0"/>
          <p:nvPr/>
        </p:nvPicPr>
        <p:blipFill rotWithShape="1">
          <a:blip r:embed="rId2">
            <a:alphaModFix/>
          </a:blip>
          <a:srcRect/>
          <a:stretch/>
        </p:blipFill>
        <p:spPr>
          <a:xfrm>
            <a:off x="283894" y="6219560"/>
            <a:ext cx="1968708" cy="482592"/>
          </a:xfrm>
          <a:prstGeom prst="rect">
            <a:avLst/>
          </a:prstGeom>
          <a:noFill/>
          <a:ln>
            <a:noFill/>
          </a:ln>
        </p:spPr>
      </p:pic>
      <p:sp>
        <p:nvSpPr>
          <p:cNvPr id="23" name="Google Shape;23;p7"/>
          <p:cNvSpPr txBox="1">
            <a:spLocks noGrp="1"/>
          </p:cNvSpPr>
          <p:nvPr>
            <p:ph type="sldNum" idx="12"/>
          </p:nvPr>
        </p:nvSpPr>
        <p:spPr>
          <a:xfrm>
            <a:off x="11702322" y="6632853"/>
            <a:ext cx="197577" cy="145201"/>
          </a:xfrm>
          <a:prstGeom prst="rect">
            <a:avLst/>
          </a:prstGeom>
          <a:noFill/>
          <a:ln>
            <a:noFill/>
          </a:ln>
        </p:spPr>
        <p:txBody>
          <a:bodyPr spcFirstLastPara="1" wrap="square" lIns="0" tIns="36000" rIns="0" bIns="36000" anchor="ctr" anchorCtr="0">
            <a:noAutofit/>
          </a:bodyPr>
          <a:lstStyle>
            <a:lvl1pPr marL="0" marR="0" lvl="0" indent="0" algn="r">
              <a:spcBef>
                <a:spcPts val="0"/>
              </a:spcBef>
              <a:spcAft>
                <a:spcPts val="0"/>
              </a:spcAft>
              <a:buNone/>
              <a:defRPr sz="1067" b="1" i="0" u="none" strike="noStrike" cap="none">
                <a:solidFill>
                  <a:srgbClr val="FF0000"/>
                </a:solidFill>
                <a:latin typeface="Calibri"/>
                <a:ea typeface="Calibri"/>
                <a:cs typeface="Calibri"/>
                <a:sym typeface="Calibri"/>
              </a:defRPr>
            </a:lvl1pPr>
            <a:lvl2pPr marL="0" marR="0" lvl="1" indent="0" algn="r">
              <a:spcBef>
                <a:spcPts val="0"/>
              </a:spcBef>
              <a:spcAft>
                <a:spcPts val="0"/>
              </a:spcAft>
              <a:buNone/>
              <a:defRPr sz="1067" b="1" i="0" u="none" strike="noStrike" cap="none">
                <a:solidFill>
                  <a:srgbClr val="FF0000"/>
                </a:solidFill>
                <a:latin typeface="Calibri"/>
                <a:ea typeface="Calibri"/>
                <a:cs typeface="Calibri"/>
                <a:sym typeface="Calibri"/>
              </a:defRPr>
            </a:lvl2pPr>
            <a:lvl3pPr marL="0" marR="0" lvl="2" indent="0" algn="r">
              <a:spcBef>
                <a:spcPts val="0"/>
              </a:spcBef>
              <a:spcAft>
                <a:spcPts val="0"/>
              </a:spcAft>
              <a:buNone/>
              <a:defRPr sz="1067" b="1" i="0" u="none" strike="noStrike" cap="none">
                <a:solidFill>
                  <a:srgbClr val="FF0000"/>
                </a:solidFill>
                <a:latin typeface="Calibri"/>
                <a:ea typeface="Calibri"/>
                <a:cs typeface="Calibri"/>
                <a:sym typeface="Calibri"/>
              </a:defRPr>
            </a:lvl3pPr>
            <a:lvl4pPr marL="0" marR="0" lvl="3" indent="0" algn="r">
              <a:spcBef>
                <a:spcPts val="0"/>
              </a:spcBef>
              <a:spcAft>
                <a:spcPts val="0"/>
              </a:spcAft>
              <a:buNone/>
              <a:defRPr sz="1067" b="1" i="0" u="none" strike="noStrike" cap="none">
                <a:solidFill>
                  <a:srgbClr val="FF0000"/>
                </a:solidFill>
                <a:latin typeface="Calibri"/>
                <a:ea typeface="Calibri"/>
                <a:cs typeface="Calibri"/>
                <a:sym typeface="Calibri"/>
              </a:defRPr>
            </a:lvl4pPr>
            <a:lvl5pPr marL="0" marR="0" lvl="4" indent="0" algn="r">
              <a:spcBef>
                <a:spcPts val="0"/>
              </a:spcBef>
              <a:spcAft>
                <a:spcPts val="0"/>
              </a:spcAft>
              <a:buNone/>
              <a:defRPr sz="1067" b="1" i="0" u="none" strike="noStrike" cap="none">
                <a:solidFill>
                  <a:srgbClr val="FF0000"/>
                </a:solidFill>
                <a:latin typeface="Calibri"/>
                <a:ea typeface="Calibri"/>
                <a:cs typeface="Calibri"/>
                <a:sym typeface="Calibri"/>
              </a:defRPr>
            </a:lvl5pPr>
            <a:lvl6pPr marL="0" marR="0" lvl="5" indent="0" algn="r">
              <a:spcBef>
                <a:spcPts val="0"/>
              </a:spcBef>
              <a:spcAft>
                <a:spcPts val="0"/>
              </a:spcAft>
              <a:buNone/>
              <a:defRPr sz="1067" b="1" i="0" u="none" strike="noStrike" cap="none">
                <a:solidFill>
                  <a:srgbClr val="FF0000"/>
                </a:solidFill>
                <a:latin typeface="Calibri"/>
                <a:ea typeface="Calibri"/>
                <a:cs typeface="Calibri"/>
                <a:sym typeface="Calibri"/>
              </a:defRPr>
            </a:lvl6pPr>
            <a:lvl7pPr marL="0" marR="0" lvl="6" indent="0" algn="r">
              <a:spcBef>
                <a:spcPts val="0"/>
              </a:spcBef>
              <a:spcAft>
                <a:spcPts val="0"/>
              </a:spcAft>
              <a:buNone/>
              <a:defRPr sz="1067" b="1" i="0" u="none" strike="noStrike" cap="none">
                <a:solidFill>
                  <a:srgbClr val="FF0000"/>
                </a:solidFill>
                <a:latin typeface="Calibri"/>
                <a:ea typeface="Calibri"/>
                <a:cs typeface="Calibri"/>
                <a:sym typeface="Calibri"/>
              </a:defRPr>
            </a:lvl7pPr>
            <a:lvl8pPr marL="0" marR="0" lvl="7" indent="0" algn="r">
              <a:spcBef>
                <a:spcPts val="0"/>
              </a:spcBef>
              <a:spcAft>
                <a:spcPts val="0"/>
              </a:spcAft>
              <a:buNone/>
              <a:defRPr sz="1067" b="1" i="0" u="none" strike="noStrike" cap="none">
                <a:solidFill>
                  <a:srgbClr val="FF0000"/>
                </a:solidFill>
                <a:latin typeface="Calibri"/>
                <a:ea typeface="Calibri"/>
                <a:cs typeface="Calibri"/>
                <a:sym typeface="Calibri"/>
              </a:defRPr>
            </a:lvl8pPr>
            <a:lvl9pPr marL="0" marR="0" lvl="8" indent="0" algn="r">
              <a:spcBef>
                <a:spcPts val="0"/>
              </a:spcBef>
              <a:spcAft>
                <a:spcPts val="0"/>
              </a:spcAft>
              <a:buNone/>
              <a:defRPr sz="1067"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r>
              <a:rPr lang="en-GB"/>
              <a:t> </a:t>
            </a:r>
            <a:fld id="{00000000-1234-1234-1234-123412341234}" type="slidenum">
              <a:rPr lang="en-GB">
                <a:solidFill>
                  <a:schemeClr val="accent6"/>
                </a:solidFill>
              </a:rPr>
              <a:t>‹#›</a:t>
            </a:fld>
            <a:endParaRPr>
              <a:solidFill>
                <a:schemeClr val="accent6"/>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lternative">
  <p:cSld name="Title Alternative">
    <p:spTree>
      <p:nvGrpSpPr>
        <p:cNvPr id="1" name="Shape 24"/>
        <p:cNvGrpSpPr/>
        <p:nvPr/>
      </p:nvGrpSpPr>
      <p:grpSpPr>
        <a:xfrm>
          <a:off x="0" y="0"/>
          <a:ext cx="0" cy="0"/>
          <a:chOff x="0" y="0"/>
          <a:chExt cx="0" cy="0"/>
        </a:xfrm>
      </p:grpSpPr>
      <p:sp>
        <p:nvSpPr>
          <p:cNvPr id="25" name="Google Shape;25;p8"/>
          <p:cNvSpPr/>
          <p:nvPr/>
        </p:nvSpPr>
        <p:spPr>
          <a:xfrm>
            <a:off x="168442" y="6105994"/>
            <a:ext cx="12023558" cy="75200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 name="Google Shape;26;p8"/>
          <p:cNvSpPr/>
          <p:nvPr/>
        </p:nvSpPr>
        <p:spPr>
          <a:xfrm>
            <a:off x="299480" y="299804"/>
            <a:ext cx="11602387" cy="5766217"/>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 name="Google Shape;27;p8"/>
          <p:cNvSpPr/>
          <p:nvPr/>
        </p:nvSpPr>
        <p:spPr>
          <a:xfrm>
            <a:off x="299480" y="3539613"/>
            <a:ext cx="8573729" cy="18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 name="Google Shape;28;p8"/>
          <p:cNvSpPr txBox="1">
            <a:spLocks noGrp="1"/>
          </p:cNvSpPr>
          <p:nvPr>
            <p:ph type="ctrTitle"/>
          </p:nvPr>
        </p:nvSpPr>
        <p:spPr>
          <a:xfrm>
            <a:off x="442452" y="3662451"/>
            <a:ext cx="7855974" cy="1519149"/>
          </a:xfrm>
          <a:prstGeom prst="rect">
            <a:avLst/>
          </a:prstGeom>
          <a:noFill/>
          <a:ln>
            <a:noFill/>
          </a:ln>
        </p:spPr>
        <p:txBody>
          <a:bodyPr spcFirstLastPara="1" wrap="square" lIns="0" tIns="0" rIns="0" bIns="0" anchor="t" anchorCtr="0">
            <a:normAutofit/>
          </a:bodyPr>
          <a:lstStyle>
            <a:lvl1pPr lvl="0" algn="l">
              <a:spcBef>
                <a:spcPts val="0"/>
              </a:spcBef>
              <a:spcAft>
                <a:spcPts val="0"/>
              </a:spcAft>
              <a:buSzPts val="1400"/>
              <a:buNone/>
              <a:defRPr sz="36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8"/>
          <p:cNvSpPr/>
          <p:nvPr/>
        </p:nvSpPr>
        <p:spPr>
          <a:xfrm>
            <a:off x="8406581" y="3539613"/>
            <a:ext cx="3215148" cy="1800000"/>
          </a:xfrm>
          <a:prstGeom prst="parallelogram">
            <a:avLst>
              <a:gd name="adj" fmla="val 11344"/>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 name="Google Shape;30;p8"/>
          <p:cNvSpPr txBox="1">
            <a:spLocks noGrp="1"/>
          </p:cNvSpPr>
          <p:nvPr>
            <p:ph type="subTitle" idx="1"/>
          </p:nvPr>
        </p:nvSpPr>
        <p:spPr>
          <a:xfrm>
            <a:off x="6244077" y="5594554"/>
            <a:ext cx="5446478" cy="299885"/>
          </a:xfrm>
          <a:prstGeom prst="rect">
            <a:avLst/>
          </a:prstGeom>
          <a:noFill/>
          <a:ln>
            <a:noFill/>
          </a:ln>
        </p:spPr>
        <p:txBody>
          <a:bodyPr spcFirstLastPara="1" wrap="square" lIns="0" tIns="0" rIns="0" bIns="0" anchor="t" anchorCtr="0">
            <a:normAutofit/>
          </a:bodyPr>
          <a:lstStyle>
            <a:lvl1pPr lvl="0" algn="r">
              <a:spcBef>
                <a:spcPts val="360"/>
              </a:spcBef>
              <a:spcAft>
                <a:spcPts val="0"/>
              </a:spcAft>
              <a:buSzPts val="1800"/>
              <a:buNone/>
              <a:defRPr sz="1800">
                <a:solidFill>
                  <a:schemeClr val="lt1"/>
                </a:solidFill>
              </a:defRPr>
            </a:lvl1pPr>
            <a:lvl2pPr lvl="1" algn="ctr">
              <a:spcBef>
                <a:spcPts val="280"/>
              </a:spcBef>
              <a:spcAft>
                <a:spcPts val="0"/>
              </a:spcAft>
              <a:buClr>
                <a:srgbClr val="8A8D91"/>
              </a:buClr>
              <a:buSzPts val="1400"/>
              <a:buNone/>
              <a:defRPr>
                <a:solidFill>
                  <a:srgbClr val="8A8D91"/>
                </a:solidFill>
              </a:defRPr>
            </a:lvl2pPr>
            <a:lvl3pPr lvl="2" algn="ctr">
              <a:spcBef>
                <a:spcPts val="280"/>
              </a:spcBef>
              <a:spcAft>
                <a:spcPts val="0"/>
              </a:spcAft>
              <a:buClr>
                <a:srgbClr val="8A8D91"/>
              </a:buClr>
              <a:buSzPts val="1400"/>
              <a:buNone/>
              <a:defRPr>
                <a:solidFill>
                  <a:srgbClr val="8A8D91"/>
                </a:solidFill>
              </a:defRPr>
            </a:lvl3pPr>
            <a:lvl4pPr lvl="3" algn="ctr">
              <a:spcBef>
                <a:spcPts val="280"/>
              </a:spcBef>
              <a:spcAft>
                <a:spcPts val="0"/>
              </a:spcAft>
              <a:buClr>
                <a:srgbClr val="8A8D91"/>
              </a:buClr>
              <a:buSzPts val="1400"/>
              <a:buNone/>
              <a:defRPr>
                <a:solidFill>
                  <a:srgbClr val="8A8D91"/>
                </a:solidFill>
              </a:defRPr>
            </a:lvl4pPr>
            <a:lvl5pPr lvl="4" algn="ctr">
              <a:spcBef>
                <a:spcPts val="280"/>
              </a:spcBef>
              <a:spcAft>
                <a:spcPts val="0"/>
              </a:spcAft>
              <a:buClr>
                <a:srgbClr val="8A8D91"/>
              </a:buClr>
              <a:buSzPts val="1400"/>
              <a:buNone/>
              <a:defRPr>
                <a:solidFill>
                  <a:srgbClr val="8A8D91"/>
                </a:solidFill>
              </a:defRPr>
            </a:lvl5pPr>
            <a:lvl6pPr lvl="5" algn="ctr">
              <a:spcBef>
                <a:spcPts val="533"/>
              </a:spcBef>
              <a:spcAft>
                <a:spcPts val="0"/>
              </a:spcAft>
              <a:buClr>
                <a:srgbClr val="8A8D91"/>
              </a:buClr>
              <a:buSzPts val="2667"/>
              <a:buNone/>
              <a:defRPr>
                <a:solidFill>
                  <a:srgbClr val="8A8D91"/>
                </a:solidFill>
              </a:defRPr>
            </a:lvl6pPr>
            <a:lvl7pPr lvl="6" algn="ctr">
              <a:spcBef>
                <a:spcPts val="533"/>
              </a:spcBef>
              <a:spcAft>
                <a:spcPts val="0"/>
              </a:spcAft>
              <a:buClr>
                <a:srgbClr val="8A8D91"/>
              </a:buClr>
              <a:buSzPts val="2667"/>
              <a:buNone/>
              <a:defRPr>
                <a:solidFill>
                  <a:srgbClr val="8A8D91"/>
                </a:solidFill>
              </a:defRPr>
            </a:lvl7pPr>
            <a:lvl8pPr lvl="7" algn="ctr">
              <a:spcBef>
                <a:spcPts val="533"/>
              </a:spcBef>
              <a:spcAft>
                <a:spcPts val="0"/>
              </a:spcAft>
              <a:buClr>
                <a:srgbClr val="8A8D91"/>
              </a:buClr>
              <a:buSzPts val="2667"/>
              <a:buNone/>
              <a:defRPr>
                <a:solidFill>
                  <a:srgbClr val="8A8D91"/>
                </a:solidFill>
              </a:defRPr>
            </a:lvl8pPr>
            <a:lvl9pPr lvl="8" algn="ctr">
              <a:spcBef>
                <a:spcPts val="533"/>
              </a:spcBef>
              <a:spcAft>
                <a:spcPts val="0"/>
              </a:spcAft>
              <a:buClr>
                <a:srgbClr val="8A8D91"/>
              </a:buClr>
              <a:buSzPts val="2667"/>
              <a:buNone/>
              <a:defRPr>
                <a:solidFill>
                  <a:srgbClr val="8A8D91"/>
                </a:solidFill>
              </a:defRPr>
            </a:lvl9pPr>
          </a:lstStyle>
          <a:p>
            <a:endParaRPr/>
          </a:p>
        </p:txBody>
      </p:sp>
      <p:pic>
        <p:nvPicPr>
          <p:cNvPr id="31" name="Google Shape;31;p8"/>
          <p:cNvPicPr preferRelativeResize="0"/>
          <p:nvPr/>
        </p:nvPicPr>
        <p:blipFill rotWithShape="1">
          <a:blip r:embed="rId2">
            <a:alphaModFix/>
          </a:blip>
          <a:srcRect/>
          <a:stretch/>
        </p:blipFill>
        <p:spPr>
          <a:xfrm>
            <a:off x="452284" y="510635"/>
            <a:ext cx="3578942" cy="575771"/>
          </a:xfrm>
          <a:prstGeom prst="rect">
            <a:avLst/>
          </a:prstGeom>
          <a:noFill/>
          <a:ln>
            <a:noFill/>
          </a:ln>
        </p:spPr>
      </p:pic>
      <p:pic>
        <p:nvPicPr>
          <p:cNvPr id="32" name="Google Shape;32;p8"/>
          <p:cNvPicPr preferRelativeResize="0"/>
          <p:nvPr/>
        </p:nvPicPr>
        <p:blipFill rotWithShape="1">
          <a:blip r:embed="rId3">
            <a:alphaModFix/>
          </a:blip>
          <a:srcRect/>
          <a:stretch/>
        </p:blipFill>
        <p:spPr>
          <a:xfrm>
            <a:off x="283894" y="6219560"/>
            <a:ext cx="1968708" cy="48259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1_Title Alternative">
  <p:cSld name="1_Title Alternative">
    <p:spTree>
      <p:nvGrpSpPr>
        <p:cNvPr id="1" name="Shape 33"/>
        <p:cNvGrpSpPr/>
        <p:nvPr/>
      </p:nvGrpSpPr>
      <p:grpSpPr>
        <a:xfrm>
          <a:off x="0" y="0"/>
          <a:ext cx="0" cy="0"/>
          <a:chOff x="0" y="0"/>
          <a:chExt cx="0" cy="0"/>
        </a:xfrm>
      </p:grpSpPr>
      <p:pic>
        <p:nvPicPr>
          <p:cNvPr id="34" name="Google Shape;34;p9"/>
          <p:cNvPicPr preferRelativeResize="0"/>
          <p:nvPr/>
        </p:nvPicPr>
        <p:blipFill rotWithShape="1">
          <a:blip r:embed="rId2">
            <a:alphaModFix/>
          </a:blip>
          <a:srcRect/>
          <a:stretch/>
        </p:blipFill>
        <p:spPr>
          <a:xfrm>
            <a:off x="285782" y="2064516"/>
            <a:ext cx="7655954" cy="4306474"/>
          </a:xfrm>
          <a:prstGeom prst="rect">
            <a:avLst/>
          </a:prstGeom>
          <a:noFill/>
          <a:ln>
            <a:noFill/>
          </a:ln>
        </p:spPr>
      </p:pic>
      <p:grpSp>
        <p:nvGrpSpPr>
          <p:cNvPr id="35" name="Google Shape;35;p9"/>
          <p:cNvGrpSpPr/>
          <p:nvPr/>
        </p:nvGrpSpPr>
        <p:grpSpPr>
          <a:xfrm>
            <a:off x="288201" y="298764"/>
            <a:ext cx="11615597" cy="6059703"/>
            <a:chOff x="288201" y="298764"/>
            <a:chExt cx="11615597" cy="5814957"/>
          </a:xfrm>
        </p:grpSpPr>
        <p:sp>
          <p:nvSpPr>
            <p:cNvPr id="36" name="Google Shape;36;p9"/>
            <p:cNvSpPr/>
            <p:nvPr/>
          </p:nvSpPr>
          <p:spPr>
            <a:xfrm>
              <a:off x="9076266" y="2237133"/>
              <a:ext cx="2827531" cy="193821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aleway"/>
                <a:ea typeface="Raleway"/>
                <a:cs typeface="Raleway"/>
                <a:sym typeface="Raleway"/>
              </a:endParaRPr>
            </a:p>
          </p:txBody>
        </p:sp>
        <p:sp>
          <p:nvSpPr>
            <p:cNvPr id="37" name="Google Shape;37;p9"/>
            <p:cNvSpPr/>
            <p:nvPr/>
          </p:nvSpPr>
          <p:spPr>
            <a:xfrm>
              <a:off x="288201" y="298764"/>
              <a:ext cx="11615597" cy="193821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aleway"/>
                <a:ea typeface="Raleway"/>
                <a:cs typeface="Raleway"/>
                <a:sym typeface="Raleway"/>
              </a:endParaRPr>
            </a:p>
          </p:txBody>
        </p:sp>
        <p:grpSp>
          <p:nvGrpSpPr>
            <p:cNvPr id="38" name="Google Shape;38;p9"/>
            <p:cNvGrpSpPr/>
            <p:nvPr/>
          </p:nvGrpSpPr>
          <p:grpSpPr>
            <a:xfrm>
              <a:off x="288201" y="4175502"/>
              <a:ext cx="11613177" cy="1938219"/>
              <a:chOff x="288201" y="4175502"/>
              <a:chExt cx="11613177" cy="1938219"/>
            </a:xfrm>
          </p:grpSpPr>
          <p:sp>
            <p:nvSpPr>
              <p:cNvPr id="39" name="Google Shape;39;p9"/>
              <p:cNvSpPr/>
              <p:nvPr/>
            </p:nvSpPr>
            <p:spPr>
              <a:xfrm>
                <a:off x="288201" y="4175502"/>
                <a:ext cx="7653535" cy="1938219"/>
              </a:xfrm>
              <a:prstGeom prst="rect">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aleway"/>
                  <a:ea typeface="Raleway"/>
                  <a:cs typeface="Raleway"/>
                  <a:sym typeface="Raleway"/>
                </a:endParaRPr>
              </a:p>
            </p:txBody>
          </p:sp>
          <p:sp>
            <p:nvSpPr>
              <p:cNvPr id="40" name="Google Shape;40;p9"/>
              <p:cNvSpPr/>
              <p:nvPr/>
            </p:nvSpPr>
            <p:spPr>
              <a:xfrm>
                <a:off x="7481554" y="4175502"/>
                <a:ext cx="4419824" cy="193821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aleway"/>
                  <a:ea typeface="Raleway"/>
                  <a:cs typeface="Raleway"/>
                  <a:sym typeface="Raleway"/>
                </a:endParaRPr>
              </a:p>
            </p:txBody>
          </p:sp>
        </p:grpSp>
      </p:grpSp>
      <p:sp>
        <p:nvSpPr>
          <p:cNvPr id="41" name="Google Shape;41;p9"/>
          <p:cNvSpPr txBox="1">
            <a:spLocks noGrp="1"/>
          </p:cNvSpPr>
          <p:nvPr>
            <p:ph type="ctrTitle"/>
          </p:nvPr>
        </p:nvSpPr>
        <p:spPr>
          <a:xfrm>
            <a:off x="442452" y="1319301"/>
            <a:ext cx="7499284" cy="985749"/>
          </a:xfrm>
          <a:prstGeom prst="rect">
            <a:avLst/>
          </a:prstGeom>
          <a:noFill/>
          <a:ln>
            <a:noFill/>
          </a:ln>
        </p:spPr>
        <p:txBody>
          <a:bodyPr spcFirstLastPara="1" wrap="square" lIns="0" tIns="0" rIns="0" bIns="0" anchor="t" anchorCtr="0">
            <a:normAutofit/>
          </a:bodyPr>
          <a:lstStyle>
            <a:lvl1pPr lvl="0" algn="l">
              <a:spcBef>
                <a:spcPts val="0"/>
              </a:spcBef>
              <a:spcAft>
                <a:spcPts val="0"/>
              </a:spcAft>
              <a:buSzPts val="1400"/>
              <a:buNone/>
              <a:defRPr sz="3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9"/>
          <p:cNvSpPr txBox="1">
            <a:spLocks noGrp="1"/>
          </p:cNvSpPr>
          <p:nvPr>
            <p:ph type="subTitle" idx="1"/>
          </p:nvPr>
        </p:nvSpPr>
        <p:spPr>
          <a:xfrm>
            <a:off x="6453627" y="6480379"/>
            <a:ext cx="5446478" cy="299885"/>
          </a:xfrm>
          <a:prstGeom prst="rect">
            <a:avLst/>
          </a:prstGeom>
          <a:noFill/>
          <a:ln>
            <a:noFill/>
          </a:ln>
        </p:spPr>
        <p:txBody>
          <a:bodyPr spcFirstLastPara="1" wrap="square" lIns="0" tIns="0" rIns="0" bIns="0" anchor="t" anchorCtr="0">
            <a:normAutofit/>
          </a:bodyPr>
          <a:lstStyle>
            <a:lvl1pPr lvl="0" algn="r">
              <a:spcBef>
                <a:spcPts val="280"/>
              </a:spcBef>
              <a:spcAft>
                <a:spcPts val="0"/>
              </a:spcAft>
              <a:buSzPts val="1400"/>
              <a:buNone/>
              <a:defRPr sz="1400">
                <a:solidFill>
                  <a:schemeClr val="dk1"/>
                </a:solidFill>
              </a:defRPr>
            </a:lvl1pPr>
            <a:lvl2pPr lvl="1" algn="ctr">
              <a:spcBef>
                <a:spcPts val="280"/>
              </a:spcBef>
              <a:spcAft>
                <a:spcPts val="0"/>
              </a:spcAft>
              <a:buClr>
                <a:srgbClr val="8A8D91"/>
              </a:buClr>
              <a:buSzPts val="1400"/>
              <a:buNone/>
              <a:defRPr>
                <a:solidFill>
                  <a:srgbClr val="8A8D91"/>
                </a:solidFill>
              </a:defRPr>
            </a:lvl2pPr>
            <a:lvl3pPr lvl="2" algn="ctr">
              <a:spcBef>
                <a:spcPts val="280"/>
              </a:spcBef>
              <a:spcAft>
                <a:spcPts val="0"/>
              </a:spcAft>
              <a:buClr>
                <a:srgbClr val="8A8D91"/>
              </a:buClr>
              <a:buSzPts val="1400"/>
              <a:buNone/>
              <a:defRPr>
                <a:solidFill>
                  <a:srgbClr val="8A8D91"/>
                </a:solidFill>
              </a:defRPr>
            </a:lvl3pPr>
            <a:lvl4pPr lvl="3" algn="ctr">
              <a:spcBef>
                <a:spcPts val="280"/>
              </a:spcBef>
              <a:spcAft>
                <a:spcPts val="0"/>
              </a:spcAft>
              <a:buClr>
                <a:srgbClr val="8A8D91"/>
              </a:buClr>
              <a:buSzPts val="1400"/>
              <a:buNone/>
              <a:defRPr>
                <a:solidFill>
                  <a:srgbClr val="8A8D91"/>
                </a:solidFill>
              </a:defRPr>
            </a:lvl4pPr>
            <a:lvl5pPr lvl="4" algn="ctr">
              <a:spcBef>
                <a:spcPts val="280"/>
              </a:spcBef>
              <a:spcAft>
                <a:spcPts val="0"/>
              </a:spcAft>
              <a:buClr>
                <a:srgbClr val="8A8D91"/>
              </a:buClr>
              <a:buSzPts val="1400"/>
              <a:buNone/>
              <a:defRPr>
                <a:solidFill>
                  <a:srgbClr val="8A8D91"/>
                </a:solidFill>
              </a:defRPr>
            </a:lvl5pPr>
            <a:lvl6pPr lvl="5" algn="ctr">
              <a:spcBef>
                <a:spcPts val="533"/>
              </a:spcBef>
              <a:spcAft>
                <a:spcPts val="0"/>
              </a:spcAft>
              <a:buClr>
                <a:srgbClr val="8A8D91"/>
              </a:buClr>
              <a:buSzPts val="2667"/>
              <a:buNone/>
              <a:defRPr>
                <a:solidFill>
                  <a:srgbClr val="8A8D91"/>
                </a:solidFill>
              </a:defRPr>
            </a:lvl6pPr>
            <a:lvl7pPr lvl="6" algn="ctr">
              <a:spcBef>
                <a:spcPts val="533"/>
              </a:spcBef>
              <a:spcAft>
                <a:spcPts val="0"/>
              </a:spcAft>
              <a:buClr>
                <a:srgbClr val="8A8D91"/>
              </a:buClr>
              <a:buSzPts val="2667"/>
              <a:buNone/>
              <a:defRPr>
                <a:solidFill>
                  <a:srgbClr val="8A8D91"/>
                </a:solidFill>
              </a:defRPr>
            </a:lvl7pPr>
            <a:lvl8pPr lvl="7" algn="ctr">
              <a:spcBef>
                <a:spcPts val="533"/>
              </a:spcBef>
              <a:spcAft>
                <a:spcPts val="0"/>
              </a:spcAft>
              <a:buClr>
                <a:srgbClr val="8A8D91"/>
              </a:buClr>
              <a:buSzPts val="2667"/>
              <a:buNone/>
              <a:defRPr>
                <a:solidFill>
                  <a:srgbClr val="8A8D91"/>
                </a:solidFill>
              </a:defRPr>
            </a:lvl8pPr>
            <a:lvl9pPr lvl="8" algn="ctr">
              <a:spcBef>
                <a:spcPts val="533"/>
              </a:spcBef>
              <a:spcAft>
                <a:spcPts val="0"/>
              </a:spcAft>
              <a:buClr>
                <a:srgbClr val="8A8D91"/>
              </a:buClr>
              <a:buSzPts val="2667"/>
              <a:buNone/>
              <a:defRPr>
                <a:solidFill>
                  <a:srgbClr val="8A8D91"/>
                </a:solidFill>
              </a:defRPr>
            </a:lvl9pPr>
          </a:lstStyle>
          <a:p>
            <a:endParaRPr/>
          </a:p>
        </p:txBody>
      </p:sp>
      <p:pic>
        <p:nvPicPr>
          <p:cNvPr id="43" name="Google Shape;43;p9"/>
          <p:cNvPicPr preferRelativeResize="0"/>
          <p:nvPr/>
        </p:nvPicPr>
        <p:blipFill rotWithShape="1">
          <a:blip r:embed="rId3">
            <a:alphaModFix/>
          </a:blip>
          <a:srcRect/>
          <a:stretch/>
        </p:blipFill>
        <p:spPr>
          <a:xfrm>
            <a:off x="402929" y="4586253"/>
            <a:ext cx="3578942" cy="575771"/>
          </a:xfrm>
          <a:prstGeom prst="rect">
            <a:avLst/>
          </a:prstGeom>
          <a:noFill/>
          <a:ln>
            <a:noFill/>
          </a:ln>
        </p:spPr>
      </p:pic>
      <p:pic>
        <p:nvPicPr>
          <p:cNvPr id="44" name="Google Shape;44;p9"/>
          <p:cNvPicPr preferRelativeResize="0"/>
          <p:nvPr/>
        </p:nvPicPr>
        <p:blipFill rotWithShape="1">
          <a:blip r:embed="rId4">
            <a:alphaModFix/>
          </a:blip>
          <a:srcRect l="10683" b="16271"/>
          <a:stretch/>
        </p:blipFill>
        <p:spPr>
          <a:xfrm>
            <a:off x="0" y="5380803"/>
            <a:ext cx="5422609" cy="1477197"/>
          </a:xfrm>
          <a:prstGeom prst="rect">
            <a:avLst/>
          </a:prstGeom>
          <a:noFill/>
          <a:ln>
            <a:noFill/>
          </a:ln>
        </p:spPr>
      </p:pic>
      <p:pic>
        <p:nvPicPr>
          <p:cNvPr id="45" name="Google Shape;45;p9"/>
          <p:cNvPicPr preferRelativeResize="0"/>
          <p:nvPr/>
        </p:nvPicPr>
        <p:blipFill rotWithShape="1">
          <a:blip r:embed="rId4">
            <a:alphaModFix/>
          </a:blip>
          <a:srcRect t="74401" r="16228"/>
          <a:stretch/>
        </p:blipFill>
        <p:spPr>
          <a:xfrm>
            <a:off x="7214466" y="0"/>
            <a:ext cx="5085907" cy="451648"/>
          </a:xfrm>
          <a:prstGeom prst="rect">
            <a:avLst/>
          </a:prstGeom>
          <a:noFill/>
          <a:ln>
            <a:noFill/>
          </a:ln>
        </p:spPr>
      </p:pic>
      <p:pic>
        <p:nvPicPr>
          <p:cNvPr id="46" name="Google Shape;46;p9"/>
          <p:cNvPicPr preferRelativeResize="0"/>
          <p:nvPr/>
        </p:nvPicPr>
        <p:blipFill rotWithShape="1">
          <a:blip r:embed="rId5">
            <a:alphaModFix/>
          </a:blip>
          <a:srcRect/>
          <a:stretch/>
        </p:blipFill>
        <p:spPr>
          <a:xfrm>
            <a:off x="8426027" y="573560"/>
            <a:ext cx="2804423" cy="160924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idebar">
  <p:cSld name="Title and Sidebar">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a:off x="279810" y="431060"/>
            <a:ext cx="11628557" cy="742612"/>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body" idx="1"/>
          </p:nvPr>
        </p:nvSpPr>
        <p:spPr>
          <a:xfrm>
            <a:off x="279818" y="1499015"/>
            <a:ext cx="2698228" cy="4613918"/>
          </a:xfrm>
          <a:prstGeom prst="rect">
            <a:avLst/>
          </a:prstGeom>
          <a:noFill/>
          <a:ln>
            <a:noFill/>
          </a:ln>
        </p:spPr>
        <p:txBody>
          <a:bodyPr spcFirstLastPara="1" wrap="square" lIns="0" tIns="0" rIns="0" bIns="0" anchor="t" anchorCtr="0">
            <a:noAutofit/>
          </a:bodyPr>
          <a:lstStyle>
            <a:lvl1pPr marL="457200" lvl="0" indent="-321754" algn="l">
              <a:spcBef>
                <a:spcPts val="293"/>
              </a:spcBef>
              <a:spcAft>
                <a:spcPts val="0"/>
              </a:spcAft>
              <a:buSzPts val="1467"/>
              <a:buChar char="•"/>
              <a:defRPr sz="1467"/>
            </a:lvl1pPr>
            <a:lvl2pPr marL="914400" lvl="1" indent="-321754" algn="l">
              <a:spcBef>
                <a:spcPts val="293"/>
              </a:spcBef>
              <a:spcAft>
                <a:spcPts val="0"/>
              </a:spcAft>
              <a:buClr>
                <a:schemeClr val="dk2"/>
              </a:buClr>
              <a:buSzPts val="1467"/>
              <a:buChar char="–"/>
              <a:defRPr sz="1467"/>
            </a:lvl2pPr>
            <a:lvl3pPr marL="1371600" lvl="2" indent="-321754" algn="l">
              <a:spcBef>
                <a:spcPts val="293"/>
              </a:spcBef>
              <a:spcAft>
                <a:spcPts val="0"/>
              </a:spcAft>
              <a:buClr>
                <a:schemeClr val="dk2"/>
              </a:buClr>
              <a:buSzPts val="1467"/>
              <a:buChar char="•"/>
              <a:defRPr sz="1467"/>
            </a:lvl3pPr>
            <a:lvl4pPr marL="1828800" lvl="3" indent="-321754" algn="l">
              <a:spcBef>
                <a:spcPts val="293"/>
              </a:spcBef>
              <a:spcAft>
                <a:spcPts val="0"/>
              </a:spcAft>
              <a:buClr>
                <a:schemeClr val="dk2"/>
              </a:buClr>
              <a:buSzPts val="1467"/>
              <a:buChar char="–"/>
              <a:defRPr sz="1467"/>
            </a:lvl4pPr>
            <a:lvl5pPr marL="2286000" lvl="4" indent="-321754" algn="l">
              <a:spcBef>
                <a:spcPts val="293"/>
              </a:spcBef>
              <a:spcAft>
                <a:spcPts val="0"/>
              </a:spcAft>
              <a:buClr>
                <a:schemeClr val="dk2"/>
              </a:buClr>
              <a:buSzPts val="1467"/>
              <a:buChar char="»"/>
              <a:defRPr sz="1467"/>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0" name="Google Shape;50;p10"/>
          <p:cNvSpPr txBox="1">
            <a:spLocks noGrp="1"/>
          </p:cNvSpPr>
          <p:nvPr>
            <p:ph type="sldNum" idx="12"/>
          </p:nvPr>
        </p:nvSpPr>
        <p:spPr>
          <a:xfrm>
            <a:off x="11702322" y="6632853"/>
            <a:ext cx="197577" cy="145201"/>
          </a:xfrm>
          <a:prstGeom prst="rect">
            <a:avLst/>
          </a:prstGeom>
          <a:noFill/>
          <a:ln>
            <a:noFill/>
          </a:ln>
        </p:spPr>
        <p:txBody>
          <a:bodyPr spcFirstLastPara="1" wrap="square" lIns="0" tIns="36000" rIns="0" bIns="36000" anchor="ctr" anchorCtr="0">
            <a:noAutofit/>
          </a:bodyPr>
          <a:lstStyle>
            <a:lvl1pPr marL="0" marR="0" lvl="0" indent="0" algn="r">
              <a:spcBef>
                <a:spcPts val="0"/>
              </a:spcBef>
              <a:spcAft>
                <a:spcPts val="0"/>
              </a:spcAft>
              <a:buNone/>
              <a:defRPr sz="1067" b="1" i="0" u="none" strike="noStrike" cap="none">
                <a:solidFill>
                  <a:srgbClr val="FF0000"/>
                </a:solidFill>
                <a:latin typeface="Calibri"/>
                <a:ea typeface="Calibri"/>
                <a:cs typeface="Calibri"/>
                <a:sym typeface="Calibri"/>
              </a:defRPr>
            </a:lvl1pPr>
            <a:lvl2pPr marL="0" marR="0" lvl="1" indent="0" algn="r">
              <a:spcBef>
                <a:spcPts val="0"/>
              </a:spcBef>
              <a:spcAft>
                <a:spcPts val="0"/>
              </a:spcAft>
              <a:buNone/>
              <a:defRPr sz="1067" b="1" i="0" u="none" strike="noStrike" cap="none">
                <a:solidFill>
                  <a:srgbClr val="FF0000"/>
                </a:solidFill>
                <a:latin typeface="Calibri"/>
                <a:ea typeface="Calibri"/>
                <a:cs typeface="Calibri"/>
                <a:sym typeface="Calibri"/>
              </a:defRPr>
            </a:lvl2pPr>
            <a:lvl3pPr marL="0" marR="0" lvl="2" indent="0" algn="r">
              <a:spcBef>
                <a:spcPts val="0"/>
              </a:spcBef>
              <a:spcAft>
                <a:spcPts val="0"/>
              </a:spcAft>
              <a:buNone/>
              <a:defRPr sz="1067" b="1" i="0" u="none" strike="noStrike" cap="none">
                <a:solidFill>
                  <a:srgbClr val="FF0000"/>
                </a:solidFill>
                <a:latin typeface="Calibri"/>
                <a:ea typeface="Calibri"/>
                <a:cs typeface="Calibri"/>
                <a:sym typeface="Calibri"/>
              </a:defRPr>
            </a:lvl3pPr>
            <a:lvl4pPr marL="0" marR="0" lvl="3" indent="0" algn="r">
              <a:spcBef>
                <a:spcPts val="0"/>
              </a:spcBef>
              <a:spcAft>
                <a:spcPts val="0"/>
              </a:spcAft>
              <a:buNone/>
              <a:defRPr sz="1067" b="1" i="0" u="none" strike="noStrike" cap="none">
                <a:solidFill>
                  <a:srgbClr val="FF0000"/>
                </a:solidFill>
                <a:latin typeface="Calibri"/>
                <a:ea typeface="Calibri"/>
                <a:cs typeface="Calibri"/>
                <a:sym typeface="Calibri"/>
              </a:defRPr>
            </a:lvl4pPr>
            <a:lvl5pPr marL="0" marR="0" lvl="4" indent="0" algn="r">
              <a:spcBef>
                <a:spcPts val="0"/>
              </a:spcBef>
              <a:spcAft>
                <a:spcPts val="0"/>
              </a:spcAft>
              <a:buNone/>
              <a:defRPr sz="1067" b="1" i="0" u="none" strike="noStrike" cap="none">
                <a:solidFill>
                  <a:srgbClr val="FF0000"/>
                </a:solidFill>
                <a:latin typeface="Calibri"/>
                <a:ea typeface="Calibri"/>
                <a:cs typeface="Calibri"/>
                <a:sym typeface="Calibri"/>
              </a:defRPr>
            </a:lvl5pPr>
            <a:lvl6pPr marL="0" marR="0" lvl="5" indent="0" algn="r">
              <a:spcBef>
                <a:spcPts val="0"/>
              </a:spcBef>
              <a:spcAft>
                <a:spcPts val="0"/>
              </a:spcAft>
              <a:buNone/>
              <a:defRPr sz="1067" b="1" i="0" u="none" strike="noStrike" cap="none">
                <a:solidFill>
                  <a:srgbClr val="FF0000"/>
                </a:solidFill>
                <a:latin typeface="Calibri"/>
                <a:ea typeface="Calibri"/>
                <a:cs typeface="Calibri"/>
                <a:sym typeface="Calibri"/>
              </a:defRPr>
            </a:lvl6pPr>
            <a:lvl7pPr marL="0" marR="0" lvl="6" indent="0" algn="r">
              <a:spcBef>
                <a:spcPts val="0"/>
              </a:spcBef>
              <a:spcAft>
                <a:spcPts val="0"/>
              </a:spcAft>
              <a:buNone/>
              <a:defRPr sz="1067" b="1" i="0" u="none" strike="noStrike" cap="none">
                <a:solidFill>
                  <a:srgbClr val="FF0000"/>
                </a:solidFill>
                <a:latin typeface="Calibri"/>
                <a:ea typeface="Calibri"/>
                <a:cs typeface="Calibri"/>
                <a:sym typeface="Calibri"/>
              </a:defRPr>
            </a:lvl7pPr>
            <a:lvl8pPr marL="0" marR="0" lvl="7" indent="0" algn="r">
              <a:spcBef>
                <a:spcPts val="0"/>
              </a:spcBef>
              <a:spcAft>
                <a:spcPts val="0"/>
              </a:spcAft>
              <a:buNone/>
              <a:defRPr sz="1067" b="1" i="0" u="none" strike="noStrike" cap="none">
                <a:solidFill>
                  <a:srgbClr val="FF0000"/>
                </a:solidFill>
                <a:latin typeface="Calibri"/>
                <a:ea typeface="Calibri"/>
                <a:cs typeface="Calibri"/>
                <a:sym typeface="Calibri"/>
              </a:defRPr>
            </a:lvl8pPr>
            <a:lvl9pPr marL="0" marR="0" lvl="8" indent="0" algn="r">
              <a:spcBef>
                <a:spcPts val="0"/>
              </a:spcBef>
              <a:spcAft>
                <a:spcPts val="0"/>
              </a:spcAft>
              <a:buNone/>
              <a:defRPr sz="1067"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r>
              <a:rPr lang="en-GB"/>
              <a:t> </a:t>
            </a:r>
            <a:fld id="{00000000-1234-1234-1234-123412341234}" type="slidenum">
              <a:rPr lang="en-GB">
                <a:solidFill>
                  <a:schemeClr val="accent6"/>
                </a:solidFill>
              </a:rPr>
              <a:t>‹#›</a:t>
            </a:fld>
            <a:endParaRPr>
              <a:solidFill>
                <a:schemeClr val="accent6"/>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splay Page with Sidebar">
  <p:cSld name="Display Page with Sidebar">
    <p:spTree>
      <p:nvGrpSpPr>
        <p:cNvPr id="1" name="Shape 51"/>
        <p:cNvGrpSpPr/>
        <p:nvPr/>
      </p:nvGrpSpPr>
      <p:grpSpPr>
        <a:xfrm>
          <a:off x="0" y="0"/>
          <a:ext cx="0" cy="0"/>
          <a:chOff x="0" y="0"/>
          <a:chExt cx="0" cy="0"/>
        </a:xfrm>
      </p:grpSpPr>
      <p:sp>
        <p:nvSpPr>
          <p:cNvPr id="52" name="Google Shape;52;p11"/>
          <p:cNvSpPr txBox="1">
            <a:spLocks noGrp="1"/>
          </p:cNvSpPr>
          <p:nvPr>
            <p:ph type="title"/>
          </p:nvPr>
        </p:nvSpPr>
        <p:spPr>
          <a:xfrm>
            <a:off x="279810" y="431060"/>
            <a:ext cx="2683523" cy="742612"/>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body" idx="1"/>
          </p:nvPr>
        </p:nvSpPr>
        <p:spPr>
          <a:xfrm>
            <a:off x="279818" y="1499015"/>
            <a:ext cx="2691982" cy="4613918"/>
          </a:xfrm>
          <a:prstGeom prst="rect">
            <a:avLst/>
          </a:prstGeom>
          <a:noFill/>
          <a:ln>
            <a:noFill/>
          </a:ln>
        </p:spPr>
        <p:txBody>
          <a:bodyPr spcFirstLastPara="1" wrap="square" lIns="0" tIns="0" rIns="0" bIns="0" anchor="t" anchorCtr="0">
            <a:noAutofit/>
          </a:bodyPr>
          <a:lstStyle>
            <a:lvl1pPr marL="457200" lvl="0" indent="-321754" algn="l">
              <a:spcBef>
                <a:spcPts val="293"/>
              </a:spcBef>
              <a:spcAft>
                <a:spcPts val="0"/>
              </a:spcAft>
              <a:buSzPts val="1467"/>
              <a:buChar char="•"/>
              <a:defRPr sz="1467"/>
            </a:lvl1pPr>
            <a:lvl2pPr marL="914400" lvl="1" indent="-321754" algn="l">
              <a:spcBef>
                <a:spcPts val="293"/>
              </a:spcBef>
              <a:spcAft>
                <a:spcPts val="0"/>
              </a:spcAft>
              <a:buClr>
                <a:schemeClr val="dk2"/>
              </a:buClr>
              <a:buSzPts val="1467"/>
              <a:buChar char="–"/>
              <a:defRPr sz="1467"/>
            </a:lvl2pPr>
            <a:lvl3pPr marL="1371600" lvl="2" indent="-321754" algn="l">
              <a:spcBef>
                <a:spcPts val="293"/>
              </a:spcBef>
              <a:spcAft>
                <a:spcPts val="0"/>
              </a:spcAft>
              <a:buClr>
                <a:schemeClr val="dk2"/>
              </a:buClr>
              <a:buSzPts val="1467"/>
              <a:buChar char="•"/>
              <a:defRPr sz="1467"/>
            </a:lvl3pPr>
            <a:lvl4pPr marL="1828800" lvl="3" indent="-321754" algn="l">
              <a:spcBef>
                <a:spcPts val="293"/>
              </a:spcBef>
              <a:spcAft>
                <a:spcPts val="0"/>
              </a:spcAft>
              <a:buClr>
                <a:schemeClr val="dk2"/>
              </a:buClr>
              <a:buSzPts val="1467"/>
              <a:buChar char="–"/>
              <a:defRPr sz="1467"/>
            </a:lvl4pPr>
            <a:lvl5pPr marL="2286000" lvl="4" indent="-321754" algn="l">
              <a:spcBef>
                <a:spcPts val="293"/>
              </a:spcBef>
              <a:spcAft>
                <a:spcPts val="0"/>
              </a:spcAft>
              <a:buClr>
                <a:schemeClr val="dk2"/>
              </a:buClr>
              <a:buSzPts val="1467"/>
              <a:buChar char="»"/>
              <a:defRPr sz="1467"/>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4" name="Google Shape;54;p11"/>
          <p:cNvSpPr/>
          <p:nvPr/>
        </p:nvSpPr>
        <p:spPr>
          <a:xfrm>
            <a:off x="3259667" y="2"/>
            <a:ext cx="8644466" cy="6112932"/>
          </a:xfrm>
          <a:prstGeom prst="rect">
            <a:avLst/>
          </a:prstGeom>
          <a:solidFill>
            <a:srgbClr val="EAEAE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 name="Google Shape;55;p11"/>
          <p:cNvSpPr txBox="1">
            <a:spLocks noGrp="1"/>
          </p:cNvSpPr>
          <p:nvPr>
            <p:ph type="sldNum" idx="12"/>
          </p:nvPr>
        </p:nvSpPr>
        <p:spPr>
          <a:xfrm>
            <a:off x="11702322" y="6632853"/>
            <a:ext cx="197577" cy="145201"/>
          </a:xfrm>
          <a:prstGeom prst="rect">
            <a:avLst/>
          </a:prstGeom>
          <a:noFill/>
          <a:ln>
            <a:noFill/>
          </a:ln>
        </p:spPr>
        <p:txBody>
          <a:bodyPr spcFirstLastPara="1" wrap="square" lIns="0" tIns="36000" rIns="0" bIns="36000" anchor="ctr" anchorCtr="0">
            <a:noAutofit/>
          </a:bodyPr>
          <a:lstStyle>
            <a:lvl1pPr marL="0" marR="0" lvl="0" indent="0" algn="r">
              <a:spcBef>
                <a:spcPts val="0"/>
              </a:spcBef>
              <a:spcAft>
                <a:spcPts val="0"/>
              </a:spcAft>
              <a:buNone/>
              <a:defRPr sz="1067" b="1" i="0" u="none" strike="noStrike" cap="none">
                <a:solidFill>
                  <a:srgbClr val="FF0000"/>
                </a:solidFill>
                <a:latin typeface="Calibri"/>
                <a:ea typeface="Calibri"/>
                <a:cs typeface="Calibri"/>
                <a:sym typeface="Calibri"/>
              </a:defRPr>
            </a:lvl1pPr>
            <a:lvl2pPr marL="0" marR="0" lvl="1" indent="0" algn="r">
              <a:spcBef>
                <a:spcPts val="0"/>
              </a:spcBef>
              <a:spcAft>
                <a:spcPts val="0"/>
              </a:spcAft>
              <a:buNone/>
              <a:defRPr sz="1067" b="1" i="0" u="none" strike="noStrike" cap="none">
                <a:solidFill>
                  <a:srgbClr val="FF0000"/>
                </a:solidFill>
                <a:latin typeface="Calibri"/>
                <a:ea typeface="Calibri"/>
                <a:cs typeface="Calibri"/>
                <a:sym typeface="Calibri"/>
              </a:defRPr>
            </a:lvl2pPr>
            <a:lvl3pPr marL="0" marR="0" lvl="2" indent="0" algn="r">
              <a:spcBef>
                <a:spcPts val="0"/>
              </a:spcBef>
              <a:spcAft>
                <a:spcPts val="0"/>
              </a:spcAft>
              <a:buNone/>
              <a:defRPr sz="1067" b="1" i="0" u="none" strike="noStrike" cap="none">
                <a:solidFill>
                  <a:srgbClr val="FF0000"/>
                </a:solidFill>
                <a:latin typeface="Calibri"/>
                <a:ea typeface="Calibri"/>
                <a:cs typeface="Calibri"/>
                <a:sym typeface="Calibri"/>
              </a:defRPr>
            </a:lvl3pPr>
            <a:lvl4pPr marL="0" marR="0" lvl="3" indent="0" algn="r">
              <a:spcBef>
                <a:spcPts val="0"/>
              </a:spcBef>
              <a:spcAft>
                <a:spcPts val="0"/>
              </a:spcAft>
              <a:buNone/>
              <a:defRPr sz="1067" b="1" i="0" u="none" strike="noStrike" cap="none">
                <a:solidFill>
                  <a:srgbClr val="FF0000"/>
                </a:solidFill>
                <a:latin typeface="Calibri"/>
                <a:ea typeface="Calibri"/>
                <a:cs typeface="Calibri"/>
                <a:sym typeface="Calibri"/>
              </a:defRPr>
            </a:lvl4pPr>
            <a:lvl5pPr marL="0" marR="0" lvl="4" indent="0" algn="r">
              <a:spcBef>
                <a:spcPts val="0"/>
              </a:spcBef>
              <a:spcAft>
                <a:spcPts val="0"/>
              </a:spcAft>
              <a:buNone/>
              <a:defRPr sz="1067" b="1" i="0" u="none" strike="noStrike" cap="none">
                <a:solidFill>
                  <a:srgbClr val="FF0000"/>
                </a:solidFill>
                <a:latin typeface="Calibri"/>
                <a:ea typeface="Calibri"/>
                <a:cs typeface="Calibri"/>
                <a:sym typeface="Calibri"/>
              </a:defRPr>
            </a:lvl5pPr>
            <a:lvl6pPr marL="0" marR="0" lvl="5" indent="0" algn="r">
              <a:spcBef>
                <a:spcPts val="0"/>
              </a:spcBef>
              <a:spcAft>
                <a:spcPts val="0"/>
              </a:spcAft>
              <a:buNone/>
              <a:defRPr sz="1067" b="1" i="0" u="none" strike="noStrike" cap="none">
                <a:solidFill>
                  <a:srgbClr val="FF0000"/>
                </a:solidFill>
                <a:latin typeface="Calibri"/>
                <a:ea typeface="Calibri"/>
                <a:cs typeface="Calibri"/>
                <a:sym typeface="Calibri"/>
              </a:defRPr>
            </a:lvl6pPr>
            <a:lvl7pPr marL="0" marR="0" lvl="6" indent="0" algn="r">
              <a:spcBef>
                <a:spcPts val="0"/>
              </a:spcBef>
              <a:spcAft>
                <a:spcPts val="0"/>
              </a:spcAft>
              <a:buNone/>
              <a:defRPr sz="1067" b="1" i="0" u="none" strike="noStrike" cap="none">
                <a:solidFill>
                  <a:srgbClr val="FF0000"/>
                </a:solidFill>
                <a:latin typeface="Calibri"/>
                <a:ea typeface="Calibri"/>
                <a:cs typeface="Calibri"/>
                <a:sym typeface="Calibri"/>
              </a:defRPr>
            </a:lvl7pPr>
            <a:lvl8pPr marL="0" marR="0" lvl="7" indent="0" algn="r">
              <a:spcBef>
                <a:spcPts val="0"/>
              </a:spcBef>
              <a:spcAft>
                <a:spcPts val="0"/>
              </a:spcAft>
              <a:buNone/>
              <a:defRPr sz="1067" b="1" i="0" u="none" strike="noStrike" cap="none">
                <a:solidFill>
                  <a:srgbClr val="FF0000"/>
                </a:solidFill>
                <a:latin typeface="Calibri"/>
                <a:ea typeface="Calibri"/>
                <a:cs typeface="Calibri"/>
                <a:sym typeface="Calibri"/>
              </a:defRPr>
            </a:lvl8pPr>
            <a:lvl9pPr marL="0" marR="0" lvl="8" indent="0" algn="r">
              <a:spcBef>
                <a:spcPts val="0"/>
              </a:spcBef>
              <a:spcAft>
                <a:spcPts val="0"/>
              </a:spcAft>
              <a:buNone/>
              <a:defRPr sz="1067"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r>
              <a:rPr lang="en-GB"/>
              <a:t> </a:t>
            </a:r>
            <a:fld id="{00000000-1234-1234-1234-123412341234}" type="slidenum">
              <a:rPr lang="en-GB">
                <a:solidFill>
                  <a:schemeClr val="accent6"/>
                </a:solidFill>
              </a:rPr>
              <a:t>‹#›</a:t>
            </a:fld>
            <a:endParaRPr>
              <a:solidFill>
                <a:schemeClr val="accent6"/>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12"/>
          <p:cNvSpPr txBox="1">
            <a:spLocks noGrp="1"/>
          </p:cNvSpPr>
          <p:nvPr>
            <p:ph type="title"/>
          </p:nvPr>
        </p:nvSpPr>
        <p:spPr>
          <a:xfrm>
            <a:off x="279810" y="431060"/>
            <a:ext cx="11628557" cy="742612"/>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2"/>
          <p:cNvSpPr txBox="1">
            <a:spLocks noGrp="1"/>
          </p:cNvSpPr>
          <p:nvPr>
            <p:ph type="body" idx="1"/>
          </p:nvPr>
        </p:nvSpPr>
        <p:spPr>
          <a:xfrm>
            <a:off x="292275" y="1319135"/>
            <a:ext cx="5653413" cy="5085840"/>
          </a:xfrm>
          <a:prstGeom prst="rect">
            <a:avLst/>
          </a:prstGeom>
          <a:noFill/>
          <a:ln>
            <a:noFill/>
          </a:ln>
        </p:spPr>
        <p:txBody>
          <a:bodyPr spcFirstLastPara="1" wrap="square" lIns="0" tIns="0" rIns="0" bIns="0" anchor="t" anchorCtr="0">
            <a:normAutofit/>
          </a:bodyPr>
          <a:lstStyle>
            <a:lvl1pPr marL="457200" lvl="0" indent="-317500" algn="l">
              <a:spcBef>
                <a:spcPts val="280"/>
              </a:spcBef>
              <a:spcAft>
                <a:spcPts val="0"/>
              </a:spcAft>
              <a:buSzPts val="1400"/>
              <a:buChar char="•"/>
              <a:defRPr sz="1400"/>
            </a:lvl1pPr>
            <a:lvl2pPr marL="914400" lvl="1" indent="-317500" algn="l">
              <a:spcBef>
                <a:spcPts val="280"/>
              </a:spcBef>
              <a:spcAft>
                <a:spcPts val="0"/>
              </a:spcAft>
              <a:buClr>
                <a:schemeClr val="dk2"/>
              </a:buClr>
              <a:buSzPts val="1400"/>
              <a:buChar char="–"/>
              <a:defRPr sz="1400"/>
            </a:lvl2pPr>
            <a:lvl3pPr marL="1371600" lvl="2" indent="-317500" algn="l">
              <a:spcBef>
                <a:spcPts val="280"/>
              </a:spcBef>
              <a:spcAft>
                <a:spcPts val="0"/>
              </a:spcAft>
              <a:buClr>
                <a:schemeClr val="dk2"/>
              </a:buClr>
              <a:buSzPts val="1400"/>
              <a:buChar char="•"/>
              <a:defRPr sz="1400"/>
            </a:lvl3pPr>
            <a:lvl4pPr marL="1828800" lvl="3" indent="-317500" algn="l">
              <a:spcBef>
                <a:spcPts val="280"/>
              </a:spcBef>
              <a:spcAft>
                <a:spcPts val="0"/>
              </a:spcAft>
              <a:buClr>
                <a:schemeClr val="dk2"/>
              </a:buClr>
              <a:buSzPts val="1400"/>
              <a:buChar char="–"/>
              <a:defRPr sz="1400"/>
            </a:lvl4pPr>
            <a:lvl5pPr marL="2286000" lvl="4" indent="-317500" algn="l">
              <a:spcBef>
                <a:spcPts val="280"/>
              </a:spcBef>
              <a:spcAft>
                <a:spcPts val="0"/>
              </a:spcAft>
              <a:buClr>
                <a:schemeClr val="dk2"/>
              </a:buClr>
              <a:buSzPts val="1400"/>
              <a:buChar char="»"/>
              <a:defRPr sz="1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59" name="Google Shape;59;p12"/>
          <p:cNvSpPr txBox="1">
            <a:spLocks noGrp="1"/>
          </p:cNvSpPr>
          <p:nvPr>
            <p:ph type="body" idx="2"/>
          </p:nvPr>
        </p:nvSpPr>
        <p:spPr>
          <a:xfrm>
            <a:off x="6247703" y="1319135"/>
            <a:ext cx="5652023" cy="5085840"/>
          </a:xfrm>
          <a:prstGeom prst="rect">
            <a:avLst/>
          </a:prstGeom>
          <a:noFill/>
          <a:ln>
            <a:noFill/>
          </a:ln>
        </p:spPr>
        <p:txBody>
          <a:bodyPr spcFirstLastPara="1" wrap="square" lIns="0" tIns="0" rIns="0" bIns="0" anchor="t" anchorCtr="0">
            <a:normAutofit/>
          </a:bodyPr>
          <a:lstStyle>
            <a:lvl1pPr marL="457200" lvl="0" indent="-317500" algn="l">
              <a:spcBef>
                <a:spcPts val="280"/>
              </a:spcBef>
              <a:spcAft>
                <a:spcPts val="0"/>
              </a:spcAft>
              <a:buSzPts val="1400"/>
              <a:buChar char="•"/>
              <a:defRPr sz="1400"/>
            </a:lvl1pPr>
            <a:lvl2pPr marL="914400" lvl="1" indent="-317500" algn="l">
              <a:spcBef>
                <a:spcPts val="280"/>
              </a:spcBef>
              <a:spcAft>
                <a:spcPts val="0"/>
              </a:spcAft>
              <a:buClr>
                <a:schemeClr val="dk2"/>
              </a:buClr>
              <a:buSzPts val="1400"/>
              <a:buChar char="–"/>
              <a:defRPr sz="1400"/>
            </a:lvl2pPr>
            <a:lvl3pPr marL="1371600" lvl="2" indent="-317500" algn="l">
              <a:spcBef>
                <a:spcPts val="280"/>
              </a:spcBef>
              <a:spcAft>
                <a:spcPts val="0"/>
              </a:spcAft>
              <a:buClr>
                <a:schemeClr val="dk2"/>
              </a:buClr>
              <a:buSzPts val="1400"/>
              <a:buChar char="•"/>
              <a:defRPr sz="1400"/>
            </a:lvl3pPr>
            <a:lvl4pPr marL="1828800" lvl="3" indent="-317500" algn="l">
              <a:spcBef>
                <a:spcPts val="280"/>
              </a:spcBef>
              <a:spcAft>
                <a:spcPts val="0"/>
              </a:spcAft>
              <a:buClr>
                <a:schemeClr val="dk2"/>
              </a:buClr>
              <a:buSzPts val="1400"/>
              <a:buChar char="–"/>
              <a:defRPr sz="1400"/>
            </a:lvl4pPr>
            <a:lvl5pPr marL="2286000" lvl="4" indent="-317500" algn="l">
              <a:spcBef>
                <a:spcPts val="280"/>
              </a:spcBef>
              <a:spcAft>
                <a:spcPts val="0"/>
              </a:spcAft>
              <a:buClr>
                <a:schemeClr val="dk2"/>
              </a:buClr>
              <a:buSzPts val="1400"/>
              <a:buChar char="»"/>
              <a:defRPr sz="1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60" name="Google Shape;60;p12"/>
          <p:cNvSpPr txBox="1">
            <a:spLocks noGrp="1"/>
          </p:cNvSpPr>
          <p:nvPr>
            <p:ph type="sldNum" idx="12"/>
          </p:nvPr>
        </p:nvSpPr>
        <p:spPr>
          <a:xfrm>
            <a:off x="11702322" y="6632853"/>
            <a:ext cx="197577" cy="145201"/>
          </a:xfrm>
          <a:prstGeom prst="rect">
            <a:avLst/>
          </a:prstGeom>
          <a:noFill/>
          <a:ln>
            <a:noFill/>
          </a:ln>
        </p:spPr>
        <p:txBody>
          <a:bodyPr spcFirstLastPara="1" wrap="square" lIns="0" tIns="36000" rIns="0" bIns="36000" anchor="ctr" anchorCtr="0">
            <a:noAutofit/>
          </a:bodyPr>
          <a:lstStyle>
            <a:lvl1pPr marL="0" marR="0" lvl="0" indent="0" algn="r">
              <a:spcBef>
                <a:spcPts val="0"/>
              </a:spcBef>
              <a:spcAft>
                <a:spcPts val="0"/>
              </a:spcAft>
              <a:buNone/>
              <a:defRPr sz="1067" b="1" i="0" u="none" strike="noStrike" cap="none">
                <a:solidFill>
                  <a:srgbClr val="FF0000"/>
                </a:solidFill>
                <a:latin typeface="Calibri"/>
                <a:ea typeface="Calibri"/>
                <a:cs typeface="Calibri"/>
                <a:sym typeface="Calibri"/>
              </a:defRPr>
            </a:lvl1pPr>
            <a:lvl2pPr marL="0" marR="0" lvl="1" indent="0" algn="r">
              <a:spcBef>
                <a:spcPts val="0"/>
              </a:spcBef>
              <a:spcAft>
                <a:spcPts val="0"/>
              </a:spcAft>
              <a:buNone/>
              <a:defRPr sz="1067" b="1" i="0" u="none" strike="noStrike" cap="none">
                <a:solidFill>
                  <a:srgbClr val="FF0000"/>
                </a:solidFill>
                <a:latin typeface="Calibri"/>
                <a:ea typeface="Calibri"/>
                <a:cs typeface="Calibri"/>
                <a:sym typeface="Calibri"/>
              </a:defRPr>
            </a:lvl2pPr>
            <a:lvl3pPr marL="0" marR="0" lvl="2" indent="0" algn="r">
              <a:spcBef>
                <a:spcPts val="0"/>
              </a:spcBef>
              <a:spcAft>
                <a:spcPts val="0"/>
              </a:spcAft>
              <a:buNone/>
              <a:defRPr sz="1067" b="1" i="0" u="none" strike="noStrike" cap="none">
                <a:solidFill>
                  <a:srgbClr val="FF0000"/>
                </a:solidFill>
                <a:latin typeface="Calibri"/>
                <a:ea typeface="Calibri"/>
                <a:cs typeface="Calibri"/>
                <a:sym typeface="Calibri"/>
              </a:defRPr>
            </a:lvl3pPr>
            <a:lvl4pPr marL="0" marR="0" lvl="3" indent="0" algn="r">
              <a:spcBef>
                <a:spcPts val="0"/>
              </a:spcBef>
              <a:spcAft>
                <a:spcPts val="0"/>
              </a:spcAft>
              <a:buNone/>
              <a:defRPr sz="1067" b="1" i="0" u="none" strike="noStrike" cap="none">
                <a:solidFill>
                  <a:srgbClr val="FF0000"/>
                </a:solidFill>
                <a:latin typeface="Calibri"/>
                <a:ea typeface="Calibri"/>
                <a:cs typeface="Calibri"/>
                <a:sym typeface="Calibri"/>
              </a:defRPr>
            </a:lvl4pPr>
            <a:lvl5pPr marL="0" marR="0" lvl="4" indent="0" algn="r">
              <a:spcBef>
                <a:spcPts val="0"/>
              </a:spcBef>
              <a:spcAft>
                <a:spcPts val="0"/>
              </a:spcAft>
              <a:buNone/>
              <a:defRPr sz="1067" b="1" i="0" u="none" strike="noStrike" cap="none">
                <a:solidFill>
                  <a:srgbClr val="FF0000"/>
                </a:solidFill>
                <a:latin typeface="Calibri"/>
                <a:ea typeface="Calibri"/>
                <a:cs typeface="Calibri"/>
                <a:sym typeface="Calibri"/>
              </a:defRPr>
            </a:lvl5pPr>
            <a:lvl6pPr marL="0" marR="0" lvl="5" indent="0" algn="r">
              <a:spcBef>
                <a:spcPts val="0"/>
              </a:spcBef>
              <a:spcAft>
                <a:spcPts val="0"/>
              </a:spcAft>
              <a:buNone/>
              <a:defRPr sz="1067" b="1" i="0" u="none" strike="noStrike" cap="none">
                <a:solidFill>
                  <a:srgbClr val="FF0000"/>
                </a:solidFill>
                <a:latin typeface="Calibri"/>
                <a:ea typeface="Calibri"/>
                <a:cs typeface="Calibri"/>
                <a:sym typeface="Calibri"/>
              </a:defRPr>
            </a:lvl6pPr>
            <a:lvl7pPr marL="0" marR="0" lvl="6" indent="0" algn="r">
              <a:spcBef>
                <a:spcPts val="0"/>
              </a:spcBef>
              <a:spcAft>
                <a:spcPts val="0"/>
              </a:spcAft>
              <a:buNone/>
              <a:defRPr sz="1067" b="1" i="0" u="none" strike="noStrike" cap="none">
                <a:solidFill>
                  <a:srgbClr val="FF0000"/>
                </a:solidFill>
                <a:latin typeface="Calibri"/>
                <a:ea typeface="Calibri"/>
                <a:cs typeface="Calibri"/>
                <a:sym typeface="Calibri"/>
              </a:defRPr>
            </a:lvl7pPr>
            <a:lvl8pPr marL="0" marR="0" lvl="7" indent="0" algn="r">
              <a:spcBef>
                <a:spcPts val="0"/>
              </a:spcBef>
              <a:spcAft>
                <a:spcPts val="0"/>
              </a:spcAft>
              <a:buNone/>
              <a:defRPr sz="1067" b="1" i="0" u="none" strike="noStrike" cap="none">
                <a:solidFill>
                  <a:srgbClr val="FF0000"/>
                </a:solidFill>
                <a:latin typeface="Calibri"/>
                <a:ea typeface="Calibri"/>
                <a:cs typeface="Calibri"/>
                <a:sym typeface="Calibri"/>
              </a:defRPr>
            </a:lvl8pPr>
            <a:lvl9pPr marL="0" marR="0" lvl="8" indent="0" algn="r">
              <a:spcBef>
                <a:spcPts val="0"/>
              </a:spcBef>
              <a:spcAft>
                <a:spcPts val="0"/>
              </a:spcAft>
              <a:buNone/>
              <a:defRPr sz="1067"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r>
              <a:rPr lang="en-GB"/>
              <a:t> </a:t>
            </a:r>
            <a:fld id="{00000000-1234-1234-1234-123412341234}" type="slidenum">
              <a:rPr lang="en-GB">
                <a:solidFill>
                  <a:schemeClr val="accent6"/>
                </a:solidFill>
              </a:rPr>
              <a:t>‹#›</a:t>
            </a:fld>
            <a:endParaRPr>
              <a:solidFill>
                <a:schemeClr val="accent6"/>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279810" y="431060"/>
            <a:ext cx="11628557" cy="742612"/>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11702322" y="6632853"/>
            <a:ext cx="197577" cy="145201"/>
          </a:xfrm>
          <a:prstGeom prst="rect">
            <a:avLst/>
          </a:prstGeom>
          <a:noFill/>
          <a:ln>
            <a:noFill/>
          </a:ln>
        </p:spPr>
        <p:txBody>
          <a:bodyPr spcFirstLastPara="1" wrap="square" lIns="0" tIns="36000" rIns="0" bIns="36000" anchor="ctr" anchorCtr="0">
            <a:noAutofit/>
          </a:bodyPr>
          <a:lstStyle>
            <a:lvl1pPr marL="0" marR="0" lvl="0" indent="0" algn="r">
              <a:spcBef>
                <a:spcPts val="0"/>
              </a:spcBef>
              <a:spcAft>
                <a:spcPts val="0"/>
              </a:spcAft>
              <a:buNone/>
              <a:defRPr sz="1067" b="1" i="0" u="none" strike="noStrike" cap="none">
                <a:solidFill>
                  <a:srgbClr val="FF0000"/>
                </a:solidFill>
                <a:latin typeface="Calibri"/>
                <a:ea typeface="Calibri"/>
                <a:cs typeface="Calibri"/>
                <a:sym typeface="Calibri"/>
              </a:defRPr>
            </a:lvl1pPr>
            <a:lvl2pPr marL="0" marR="0" lvl="1" indent="0" algn="r">
              <a:spcBef>
                <a:spcPts val="0"/>
              </a:spcBef>
              <a:spcAft>
                <a:spcPts val="0"/>
              </a:spcAft>
              <a:buNone/>
              <a:defRPr sz="1067" b="1" i="0" u="none" strike="noStrike" cap="none">
                <a:solidFill>
                  <a:srgbClr val="FF0000"/>
                </a:solidFill>
                <a:latin typeface="Calibri"/>
                <a:ea typeface="Calibri"/>
                <a:cs typeface="Calibri"/>
                <a:sym typeface="Calibri"/>
              </a:defRPr>
            </a:lvl2pPr>
            <a:lvl3pPr marL="0" marR="0" lvl="2" indent="0" algn="r">
              <a:spcBef>
                <a:spcPts val="0"/>
              </a:spcBef>
              <a:spcAft>
                <a:spcPts val="0"/>
              </a:spcAft>
              <a:buNone/>
              <a:defRPr sz="1067" b="1" i="0" u="none" strike="noStrike" cap="none">
                <a:solidFill>
                  <a:srgbClr val="FF0000"/>
                </a:solidFill>
                <a:latin typeface="Calibri"/>
                <a:ea typeface="Calibri"/>
                <a:cs typeface="Calibri"/>
                <a:sym typeface="Calibri"/>
              </a:defRPr>
            </a:lvl3pPr>
            <a:lvl4pPr marL="0" marR="0" lvl="3" indent="0" algn="r">
              <a:spcBef>
                <a:spcPts val="0"/>
              </a:spcBef>
              <a:spcAft>
                <a:spcPts val="0"/>
              </a:spcAft>
              <a:buNone/>
              <a:defRPr sz="1067" b="1" i="0" u="none" strike="noStrike" cap="none">
                <a:solidFill>
                  <a:srgbClr val="FF0000"/>
                </a:solidFill>
                <a:latin typeface="Calibri"/>
                <a:ea typeface="Calibri"/>
                <a:cs typeface="Calibri"/>
                <a:sym typeface="Calibri"/>
              </a:defRPr>
            </a:lvl4pPr>
            <a:lvl5pPr marL="0" marR="0" lvl="4" indent="0" algn="r">
              <a:spcBef>
                <a:spcPts val="0"/>
              </a:spcBef>
              <a:spcAft>
                <a:spcPts val="0"/>
              </a:spcAft>
              <a:buNone/>
              <a:defRPr sz="1067" b="1" i="0" u="none" strike="noStrike" cap="none">
                <a:solidFill>
                  <a:srgbClr val="FF0000"/>
                </a:solidFill>
                <a:latin typeface="Calibri"/>
                <a:ea typeface="Calibri"/>
                <a:cs typeface="Calibri"/>
                <a:sym typeface="Calibri"/>
              </a:defRPr>
            </a:lvl5pPr>
            <a:lvl6pPr marL="0" marR="0" lvl="5" indent="0" algn="r">
              <a:spcBef>
                <a:spcPts val="0"/>
              </a:spcBef>
              <a:spcAft>
                <a:spcPts val="0"/>
              </a:spcAft>
              <a:buNone/>
              <a:defRPr sz="1067" b="1" i="0" u="none" strike="noStrike" cap="none">
                <a:solidFill>
                  <a:srgbClr val="FF0000"/>
                </a:solidFill>
                <a:latin typeface="Calibri"/>
                <a:ea typeface="Calibri"/>
                <a:cs typeface="Calibri"/>
                <a:sym typeface="Calibri"/>
              </a:defRPr>
            </a:lvl6pPr>
            <a:lvl7pPr marL="0" marR="0" lvl="6" indent="0" algn="r">
              <a:spcBef>
                <a:spcPts val="0"/>
              </a:spcBef>
              <a:spcAft>
                <a:spcPts val="0"/>
              </a:spcAft>
              <a:buNone/>
              <a:defRPr sz="1067" b="1" i="0" u="none" strike="noStrike" cap="none">
                <a:solidFill>
                  <a:srgbClr val="FF0000"/>
                </a:solidFill>
                <a:latin typeface="Calibri"/>
                <a:ea typeface="Calibri"/>
                <a:cs typeface="Calibri"/>
                <a:sym typeface="Calibri"/>
              </a:defRPr>
            </a:lvl7pPr>
            <a:lvl8pPr marL="0" marR="0" lvl="7" indent="0" algn="r">
              <a:spcBef>
                <a:spcPts val="0"/>
              </a:spcBef>
              <a:spcAft>
                <a:spcPts val="0"/>
              </a:spcAft>
              <a:buNone/>
              <a:defRPr sz="1067" b="1" i="0" u="none" strike="noStrike" cap="none">
                <a:solidFill>
                  <a:srgbClr val="FF0000"/>
                </a:solidFill>
                <a:latin typeface="Calibri"/>
                <a:ea typeface="Calibri"/>
                <a:cs typeface="Calibri"/>
                <a:sym typeface="Calibri"/>
              </a:defRPr>
            </a:lvl8pPr>
            <a:lvl9pPr marL="0" marR="0" lvl="8" indent="0" algn="r">
              <a:spcBef>
                <a:spcPts val="0"/>
              </a:spcBef>
              <a:spcAft>
                <a:spcPts val="0"/>
              </a:spcAft>
              <a:buNone/>
              <a:defRPr sz="1067"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r>
              <a:rPr lang="en-GB"/>
              <a:t> </a:t>
            </a:r>
            <a:fld id="{00000000-1234-1234-1234-123412341234}" type="slidenum">
              <a:rPr lang="en-GB">
                <a:solidFill>
                  <a:schemeClr val="accent6"/>
                </a:solidFill>
              </a:rPr>
              <a:t>‹#›</a:t>
            </a:fld>
            <a:endParaRPr>
              <a:solidFill>
                <a:schemeClr val="accent6"/>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vider Dark Grey">
  <p:cSld name="Divider Dark Grey">
    <p:spTree>
      <p:nvGrpSpPr>
        <p:cNvPr id="1" name="Shape 64"/>
        <p:cNvGrpSpPr/>
        <p:nvPr/>
      </p:nvGrpSpPr>
      <p:grpSpPr>
        <a:xfrm>
          <a:off x="0" y="0"/>
          <a:ext cx="0" cy="0"/>
          <a:chOff x="0" y="0"/>
          <a:chExt cx="0" cy="0"/>
        </a:xfrm>
      </p:grpSpPr>
      <p:sp>
        <p:nvSpPr>
          <p:cNvPr id="65" name="Google Shape;65;p14"/>
          <p:cNvSpPr/>
          <p:nvPr/>
        </p:nvSpPr>
        <p:spPr>
          <a:xfrm>
            <a:off x="299480" y="299804"/>
            <a:ext cx="11602387" cy="5766217"/>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 name="Google Shape;66;p14"/>
          <p:cNvSpPr txBox="1">
            <a:spLocks noGrp="1"/>
          </p:cNvSpPr>
          <p:nvPr>
            <p:ph type="title"/>
          </p:nvPr>
        </p:nvSpPr>
        <p:spPr>
          <a:xfrm>
            <a:off x="827010" y="2972220"/>
            <a:ext cx="5119089" cy="200689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4"/>
          <p:cNvSpPr/>
          <p:nvPr/>
        </p:nvSpPr>
        <p:spPr>
          <a:xfrm>
            <a:off x="168442" y="6105994"/>
            <a:ext cx="11069053" cy="75200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68" name="Google Shape;68;p14"/>
          <p:cNvPicPr preferRelativeResize="0"/>
          <p:nvPr/>
        </p:nvPicPr>
        <p:blipFill rotWithShape="1">
          <a:blip r:embed="rId2">
            <a:alphaModFix/>
          </a:blip>
          <a:srcRect/>
          <a:stretch/>
        </p:blipFill>
        <p:spPr>
          <a:xfrm>
            <a:off x="283894" y="6219560"/>
            <a:ext cx="1968708" cy="482592"/>
          </a:xfrm>
          <a:prstGeom prst="rect">
            <a:avLst/>
          </a:prstGeom>
          <a:noFill/>
          <a:ln>
            <a:noFill/>
          </a:ln>
        </p:spPr>
      </p:pic>
      <p:sp>
        <p:nvSpPr>
          <p:cNvPr id="69" name="Google Shape;69;p14"/>
          <p:cNvSpPr txBox="1">
            <a:spLocks noGrp="1"/>
          </p:cNvSpPr>
          <p:nvPr>
            <p:ph type="sldNum" idx="12"/>
          </p:nvPr>
        </p:nvSpPr>
        <p:spPr>
          <a:xfrm>
            <a:off x="11702322" y="6632853"/>
            <a:ext cx="197577" cy="145201"/>
          </a:xfrm>
          <a:prstGeom prst="rect">
            <a:avLst/>
          </a:prstGeom>
          <a:noFill/>
          <a:ln>
            <a:noFill/>
          </a:ln>
        </p:spPr>
        <p:txBody>
          <a:bodyPr spcFirstLastPara="1" wrap="square" lIns="0" tIns="36000" rIns="0" bIns="36000" anchor="ctr" anchorCtr="0">
            <a:noAutofit/>
          </a:bodyPr>
          <a:lstStyle>
            <a:lvl1pPr marL="0" marR="0" lvl="0" indent="0" algn="r">
              <a:spcBef>
                <a:spcPts val="0"/>
              </a:spcBef>
              <a:spcAft>
                <a:spcPts val="0"/>
              </a:spcAft>
              <a:buNone/>
              <a:defRPr sz="1067" b="1" i="0" u="none" strike="noStrike" cap="none">
                <a:solidFill>
                  <a:srgbClr val="FF0000"/>
                </a:solidFill>
                <a:latin typeface="Calibri"/>
                <a:ea typeface="Calibri"/>
                <a:cs typeface="Calibri"/>
                <a:sym typeface="Calibri"/>
              </a:defRPr>
            </a:lvl1pPr>
            <a:lvl2pPr marL="0" marR="0" lvl="1" indent="0" algn="r">
              <a:spcBef>
                <a:spcPts val="0"/>
              </a:spcBef>
              <a:spcAft>
                <a:spcPts val="0"/>
              </a:spcAft>
              <a:buNone/>
              <a:defRPr sz="1067" b="1" i="0" u="none" strike="noStrike" cap="none">
                <a:solidFill>
                  <a:srgbClr val="FF0000"/>
                </a:solidFill>
                <a:latin typeface="Calibri"/>
                <a:ea typeface="Calibri"/>
                <a:cs typeface="Calibri"/>
                <a:sym typeface="Calibri"/>
              </a:defRPr>
            </a:lvl2pPr>
            <a:lvl3pPr marL="0" marR="0" lvl="2" indent="0" algn="r">
              <a:spcBef>
                <a:spcPts val="0"/>
              </a:spcBef>
              <a:spcAft>
                <a:spcPts val="0"/>
              </a:spcAft>
              <a:buNone/>
              <a:defRPr sz="1067" b="1" i="0" u="none" strike="noStrike" cap="none">
                <a:solidFill>
                  <a:srgbClr val="FF0000"/>
                </a:solidFill>
                <a:latin typeface="Calibri"/>
                <a:ea typeface="Calibri"/>
                <a:cs typeface="Calibri"/>
                <a:sym typeface="Calibri"/>
              </a:defRPr>
            </a:lvl3pPr>
            <a:lvl4pPr marL="0" marR="0" lvl="3" indent="0" algn="r">
              <a:spcBef>
                <a:spcPts val="0"/>
              </a:spcBef>
              <a:spcAft>
                <a:spcPts val="0"/>
              </a:spcAft>
              <a:buNone/>
              <a:defRPr sz="1067" b="1" i="0" u="none" strike="noStrike" cap="none">
                <a:solidFill>
                  <a:srgbClr val="FF0000"/>
                </a:solidFill>
                <a:latin typeface="Calibri"/>
                <a:ea typeface="Calibri"/>
                <a:cs typeface="Calibri"/>
                <a:sym typeface="Calibri"/>
              </a:defRPr>
            </a:lvl4pPr>
            <a:lvl5pPr marL="0" marR="0" lvl="4" indent="0" algn="r">
              <a:spcBef>
                <a:spcPts val="0"/>
              </a:spcBef>
              <a:spcAft>
                <a:spcPts val="0"/>
              </a:spcAft>
              <a:buNone/>
              <a:defRPr sz="1067" b="1" i="0" u="none" strike="noStrike" cap="none">
                <a:solidFill>
                  <a:srgbClr val="FF0000"/>
                </a:solidFill>
                <a:latin typeface="Calibri"/>
                <a:ea typeface="Calibri"/>
                <a:cs typeface="Calibri"/>
                <a:sym typeface="Calibri"/>
              </a:defRPr>
            </a:lvl5pPr>
            <a:lvl6pPr marL="0" marR="0" lvl="5" indent="0" algn="r">
              <a:spcBef>
                <a:spcPts val="0"/>
              </a:spcBef>
              <a:spcAft>
                <a:spcPts val="0"/>
              </a:spcAft>
              <a:buNone/>
              <a:defRPr sz="1067" b="1" i="0" u="none" strike="noStrike" cap="none">
                <a:solidFill>
                  <a:srgbClr val="FF0000"/>
                </a:solidFill>
                <a:latin typeface="Calibri"/>
                <a:ea typeface="Calibri"/>
                <a:cs typeface="Calibri"/>
                <a:sym typeface="Calibri"/>
              </a:defRPr>
            </a:lvl6pPr>
            <a:lvl7pPr marL="0" marR="0" lvl="6" indent="0" algn="r">
              <a:spcBef>
                <a:spcPts val="0"/>
              </a:spcBef>
              <a:spcAft>
                <a:spcPts val="0"/>
              </a:spcAft>
              <a:buNone/>
              <a:defRPr sz="1067" b="1" i="0" u="none" strike="noStrike" cap="none">
                <a:solidFill>
                  <a:srgbClr val="FF0000"/>
                </a:solidFill>
                <a:latin typeface="Calibri"/>
                <a:ea typeface="Calibri"/>
                <a:cs typeface="Calibri"/>
                <a:sym typeface="Calibri"/>
              </a:defRPr>
            </a:lvl7pPr>
            <a:lvl8pPr marL="0" marR="0" lvl="7" indent="0" algn="r">
              <a:spcBef>
                <a:spcPts val="0"/>
              </a:spcBef>
              <a:spcAft>
                <a:spcPts val="0"/>
              </a:spcAft>
              <a:buNone/>
              <a:defRPr sz="1067" b="1" i="0" u="none" strike="noStrike" cap="none">
                <a:solidFill>
                  <a:srgbClr val="FF0000"/>
                </a:solidFill>
                <a:latin typeface="Calibri"/>
                <a:ea typeface="Calibri"/>
                <a:cs typeface="Calibri"/>
                <a:sym typeface="Calibri"/>
              </a:defRPr>
            </a:lvl8pPr>
            <a:lvl9pPr marL="0" marR="0" lvl="8" indent="0" algn="r">
              <a:spcBef>
                <a:spcPts val="0"/>
              </a:spcBef>
              <a:spcAft>
                <a:spcPts val="0"/>
              </a:spcAft>
              <a:buNone/>
              <a:defRPr sz="1067"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r>
              <a:rPr lang="en-GB"/>
              <a:t> </a:t>
            </a:r>
            <a:fld id="{00000000-1234-1234-1234-123412341234}" type="slidenum">
              <a:rPr lang="en-GB">
                <a:solidFill>
                  <a:schemeClr val="accent6"/>
                </a:solidFill>
              </a:rPr>
              <a:t>‹#›</a:t>
            </a:fld>
            <a:endParaRPr>
              <a:solidFill>
                <a:schemeClr val="accent6"/>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p:nvPr/>
        </p:nvSpPr>
        <p:spPr>
          <a:xfrm>
            <a:off x="0" y="6105994"/>
            <a:ext cx="12192000" cy="75200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 name="Google Shape;11;p5"/>
          <p:cNvSpPr txBox="1">
            <a:spLocks noGrp="1"/>
          </p:cNvSpPr>
          <p:nvPr>
            <p:ph type="title"/>
          </p:nvPr>
        </p:nvSpPr>
        <p:spPr>
          <a:xfrm>
            <a:off x="279810" y="431060"/>
            <a:ext cx="11628557" cy="742612"/>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2800" b="1"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200" b="1" i="0" u="none" strike="noStrike" cap="none">
                <a:solidFill>
                  <a:schemeClr val="dk2"/>
                </a:solidFill>
                <a:latin typeface="Calibri"/>
                <a:ea typeface="Calibri"/>
                <a:cs typeface="Calibri"/>
                <a:sym typeface="Calibri"/>
              </a:defRPr>
            </a:lvl2pPr>
            <a:lvl3pPr marR="0" lvl="2" algn="l" rtl="0">
              <a:spcBef>
                <a:spcPts val="0"/>
              </a:spcBef>
              <a:spcAft>
                <a:spcPts val="0"/>
              </a:spcAft>
              <a:buSzPts val="1400"/>
              <a:buNone/>
              <a:defRPr sz="3200" b="1" i="0" u="none" strike="noStrike" cap="none">
                <a:solidFill>
                  <a:schemeClr val="dk2"/>
                </a:solidFill>
                <a:latin typeface="Calibri"/>
                <a:ea typeface="Calibri"/>
                <a:cs typeface="Calibri"/>
                <a:sym typeface="Calibri"/>
              </a:defRPr>
            </a:lvl3pPr>
            <a:lvl4pPr marR="0" lvl="3" algn="l" rtl="0">
              <a:spcBef>
                <a:spcPts val="0"/>
              </a:spcBef>
              <a:spcAft>
                <a:spcPts val="0"/>
              </a:spcAft>
              <a:buSzPts val="1400"/>
              <a:buNone/>
              <a:defRPr sz="3200" b="1" i="0" u="none" strike="noStrike" cap="none">
                <a:solidFill>
                  <a:schemeClr val="dk2"/>
                </a:solidFill>
                <a:latin typeface="Calibri"/>
                <a:ea typeface="Calibri"/>
                <a:cs typeface="Calibri"/>
                <a:sym typeface="Calibri"/>
              </a:defRPr>
            </a:lvl4pPr>
            <a:lvl5pPr marR="0" lvl="4" algn="l" rtl="0">
              <a:spcBef>
                <a:spcPts val="0"/>
              </a:spcBef>
              <a:spcAft>
                <a:spcPts val="0"/>
              </a:spcAft>
              <a:buSzPts val="1400"/>
              <a:buNone/>
              <a:defRPr sz="3200" b="1" i="0" u="none" strike="noStrike" cap="none">
                <a:solidFill>
                  <a:schemeClr val="dk2"/>
                </a:solidFill>
                <a:latin typeface="Calibri"/>
                <a:ea typeface="Calibri"/>
                <a:cs typeface="Calibri"/>
                <a:sym typeface="Calibri"/>
              </a:defRPr>
            </a:lvl5pPr>
            <a:lvl6pPr marR="0" lvl="5" algn="l" rtl="0">
              <a:spcBef>
                <a:spcPts val="0"/>
              </a:spcBef>
              <a:spcAft>
                <a:spcPts val="0"/>
              </a:spcAft>
              <a:buSzPts val="1400"/>
              <a:buNone/>
              <a:defRPr sz="3200" b="1" i="0" u="none" strike="noStrike" cap="none">
                <a:solidFill>
                  <a:schemeClr val="dk2"/>
                </a:solidFill>
                <a:latin typeface="Calibri"/>
                <a:ea typeface="Calibri"/>
                <a:cs typeface="Calibri"/>
                <a:sym typeface="Calibri"/>
              </a:defRPr>
            </a:lvl6pPr>
            <a:lvl7pPr marR="0" lvl="6" algn="l" rtl="0">
              <a:spcBef>
                <a:spcPts val="0"/>
              </a:spcBef>
              <a:spcAft>
                <a:spcPts val="0"/>
              </a:spcAft>
              <a:buSzPts val="1400"/>
              <a:buNone/>
              <a:defRPr sz="3200" b="1" i="0" u="none" strike="noStrike" cap="none">
                <a:solidFill>
                  <a:schemeClr val="dk2"/>
                </a:solidFill>
                <a:latin typeface="Calibri"/>
                <a:ea typeface="Calibri"/>
                <a:cs typeface="Calibri"/>
                <a:sym typeface="Calibri"/>
              </a:defRPr>
            </a:lvl7pPr>
            <a:lvl8pPr marR="0" lvl="7" algn="l" rtl="0">
              <a:spcBef>
                <a:spcPts val="0"/>
              </a:spcBef>
              <a:spcAft>
                <a:spcPts val="0"/>
              </a:spcAft>
              <a:buSzPts val="1400"/>
              <a:buNone/>
              <a:defRPr sz="3200" b="1" i="0" u="none" strike="noStrike" cap="none">
                <a:solidFill>
                  <a:schemeClr val="dk2"/>
                </a:solidFill>
                <a:latin typeface="Calibri"/>
                <a:ea typeface="Calibri"/>
                <a:cs typeface="Calibri"/>
                <a:sym typeface="Calibri"/>
              </a:defRPr>
            </a:lvl8pPr>
            <a:lvl9pPr marR="0" lvl="8" algn="l" rtl="0">
              <a:spcBef>
                <a:spcPts val="0"/>
              </a:spcBef>
              <a:spcAft>
                <a:spcPts val="0"/>
              </a:spcAft>
              <a:buSzPts val="1400"/>
              <a:buNone/>
              <a:defRPr sz="3200" b="1" i="0" u="none" strike="noStrike" cap="none">
                <a:solidFill>
                  <a:schemeClr val="dk2"/>
                </a:solidFill>
                <a:latin typeface="Calibri"/>
                <a:ea typeface="Calibri"/>
                <a:cs typeface="Calibri"/>
                <a:sym typeface="Calibri"/>
              </a:defRPr>
            </a:lvl9pPr>
          </a:lstStyle>
          <a:p>
            <a:endParaRPr/>
          </a:p>
        </p:txBody>
      </p:sp>
      <p:sp>
        <p:nvSpPr>
          <p:cNvPr id="12" name="Google Shape;12;p5"/>
          <p:cNvSpPr txBox="1">
            <a:spLocks noGrp="1"/>
          </p:cNvSpPr>
          <p:nvPr>
            <p:ph type="body" idx="1"/>
          </p:nvPr>
        </p:nvSpPr>
        <p:spPr>
          <a:xfrm>
            <a:off x="279817" y="1329129"/>
            <a:ext cx="11620083" cy="4766872"/>
          </a:xfrm>
          <a:prstGeom prst="rect">
            <a:avLst/>
          </a:prstGeom>
          <a:noFill/>
          <a:ln>
            <a:noFill/>
          </a:ln>
        </p:spPr>
        <p:txBody>
          <a:bodyPr spcFirstLastPara="1" wrap="square" lIns="0" tIns="0" rIns="0" bIns="0" anchor="t" anchorCtr="0">
            <a:noAutofit/>
          </a:bodyPr>
          <a:lstStyle>
            <a:lvl1pPr marL="457200" marR="0" lvl="0" indent="-317500" algn="l" rtl="0">
              <a:spcBef>
                <a:spcPts val="280"/>
              </a:spcBef>
              <a:spcAft>
                <a:spcPts val="0"/>
              </a:spcAft>
              <a:buClr>
                <a:schemeClr val="accent6"/>
              </a:buClr>
              <a:buSzPts val="1400"/>
              <a:buFont typeface="Arial"/>
              <a:buChar char="•"/>
              <a:defRPr sz="1400" b="0" i="0" u="none" strike="noStrike" cap="none">
                <a:solidFill>
                  <a:schemeClr val="dk2"/>
                </a:solidFill>
                <a:latin typeface="Calibri"/>
                <a:ea typeface="Calibri"/>
                <a:cs typeface="Calibri"/>
                <a:sym typeface="Calibri"/>
              </a:defRPr>
            </a:lvl1pPr>
            <a:lvl2pPr marL="914400" marR="0" lvl="1" indent="-317500" algn="l" rtl="0">
              <a:spcBef>
                <a:spcPts val="28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2pPr>
            <a:lvl3pPr marL="1371600" marR="0" lvl="2" indent="-317500" algn="l" rtl="0">
              <a:spcBef>
                <a:spcPts val="28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3pPr>
            <a:lvl4pPr marL="1828800" marR="0" lvl="3" indent="-317500" algn="l" rtl="0">
              <a:spcBef>
                <a:spcPts val="28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4pPr>
            <a:lvl5pPr marL="2286000" marR="0" lvl="4" indent="-317500" algn="l" rtl="0">
              <a:spcBef>
                <a:spcPts val="280"/>
              </a:spcBef>
              <a:spcAft>
                <a:spcPts val="0"/>
              </a:spcAft>
              <a:buClr>
                <a:schemeClr val="dk2"/>
              </a:buClr>
              <a:buSzPts val="1400"/>
              <a:buFont typeface="Arial"/>
              <a:buChar char="»"/>
              <a:defRPr sz="1400" b="0" i="0" u="none" strike="noStrike" cap="none">
                <a:solidFill>
                  <a:schemeClr val="dk2"/>
                </a:solidFill>
                <a:latin typeface="Calibri"/>
                <a:ea typeface="Calibri"/>
                <a:cs typeface="Calibri"/>
                <a:sym typeface="Calibri"/>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sldNum" idx="12"/>
          </p:nvPr>
        </p:nvSpPr>
        <p:spPr>
          <a:xfrm>
            <a:off x="11702322" y="6632853"/>
            <a:ext cx="197577" cy="145201"/>
          </a:xfrm>
          <a:prstGeom prst="rect">
            <a:avLst/>
          </a:prstGeom>
          <a:noFill/>
          <a:ln>
            <a:noFill/>
          </a:ln>
        </p:spPr>
        <p:txBody>
          <a:bodyPr spcFirstLastPara="1" wrap="square" lIns="0" tIns="36000" rIns="0" bIns="36000" anchor="ctr" anchorCtr="0">
            <a:noAutofit/>
          </a:bodyPr>
          <a:lstStyle>
            <a:lvl1pPr marL="0" marR="0" lvl="0" indent="0" algn="r" rtl="0">
              <a:spcBef>
                <a:spcPts val="0"/>
              </a:spcBef>
              <a:spcAft>
                <a:spcPts val="0"/>
              </a:spcAft>
              <a:buNone/>
              <a:defRPr sz="1067" b="1" i="0" u="none" strike="noStrike" cap="none">
                <a:solidFill>
                  <a:srgbClr val="FF0000"/>
                </a:solidFill>
                <a:latin typeface="Calibri"/>
                <a:ea typeface="Calibri"/>
                <a:cs typeface="Calibri"/>
                <a:sym typeface="Calibri"/>
              </a:defRPr>
            </a:lvl1pPr>
            <a:lvl2pPr marL="0" marR="0" lvl="1" indent="0" algn="r" rtl="0">
              <a:spcBef>
                <a:spcPts val="0"/>
              </a:spcBef>
              <a:spcAft>
                <a:spcPts val="0"/>
              </a:spcAft>
              <a:buNone/>
              <a:defRPr sz="1067" b="1" i="0" u="none" strike="noStrike" cap="none">
                <a:solidFill>
                  <a:srgbClr val="FF0000"/>
                </a:solidFill>
                <a:latin typeface="Calibri"/>
                <a:ea typeface="Calibri"/>
                <a:cs typeface="Calibri"/>
                <a:sym typeface="Calibri"/>
              </a:defRPr>
            </a:lvl2pPr>
            <a:lvl3pPr marL="0" marR="0" lvl="2" indent="0" algn="r" rtl="0">
              <a:spcBef>
                <a:spcPts val="0"/>
              </a:spcBef>
              <a:spcAft>
                <a:spcPts val="0"/>
              </a:spcAft>
              <a:buNone/>
              <a:defRPr sz="1067" b="1" i="0" u="none" strike="noStrike" cap="none">
                <a:solidFill>
                  <a:srgbClr val="FF0000"/>
                </a:solidFill>
                <a:latin typeface="Calibri"/>
                <a:ea typeface="Calibri"/>
                <a:cs typeface="Calibri"/>
                <a:sym typeface="Calibri"/>
              </a:defRPr>
            </a:lvl3pPr>
            <a:lvl4pPr marL="0" marR="0" lvl="3" indent="0" algn="r" rtl="0">
              <a:spcBef>
                <a:spcPts val="0"/>
              </a:spcBef>
              <a:spcAft>
                <a:spcPts val="0"/>
              </a:spcAft>
              <a:buNone/>
              <a:defRPr sz="1067" b="1" i="0" u="none" strike="noStrike" cap="none">
                <a:solidFill>
                  <a:srgbClr val="FF0000"/>
                </a:solidFill>
                <a:latin typeface="Calibri"/>
                <a:ea typeface="Calibri"/>
                <a:cs typeface="Calibri"/>
                <a:sym typeface="Calibri"/>
              </a:defRPr>
            </a:lvl4pPr>
            <a:lvl5pPr marL="0" marR="0" lvl="4" indent="0" algn="r" rtl="0">
              <a:spcBef>
                <a:spcPts val="0"/>
              </a:spcBef>
              <a:spcAft>
                <a:spcPts val="0"/>
              </a:spcAft>
              <a:buNone/>
              <a:defRPr sz="1067" b="1" i="0" u="none" strike="noStrike" cap="none">
                <a:solidFill>
                  <a:srgbClr val="FF0000"/>
                </a:solidFill>
                <a:latin typeface="Calibri"/>
                <a:ea typeface="Calibri"/>
                <a:cs typeface="Calibri"/>
                <a:sym typeface="Calibri"/>
              </a:defRPr>
            </a:lvl5pPr>
            <a:lvl6pPr marL="0" marR="0" lvl="5" indent="0" algn="r" rtl="0">
              <a:spcBef>
                <a:spcPts val="0"/>
              </a:spcBef>
              <a:spcAft>
                <a:spcPts val="0"/>
              </a:spcAft>
              <a:buNone/>
              <a:defRPr sz="1067" b="1" i="0" u="none" strike="noStrike" cap="none">
                <a:solidFill>
                  <a:srgbClr val="FF0000"/>
                </a:solidFill>
                <a:latin typeface="Calibri"/>
                <a:ea typeface="Calibri"/>
                <a:cs typeface="Calibri"/>
                <a:sym typeface="Calibri"/>
              </a:defRPr>
            </a:lvl6pPr>
            <a:lvl7pPr marL="0" marR="0" lvl="6" indent="0" algn="r" rtl="0">
              <a:spcBef>
                <a:spcPts val="0"/>
              </a:spcBef>
              <a:spcAft>
                <a:spcPts val="0"/>
              </a:spcAft>
              <a:buNone/>
              <a:defRPr sz="1067" b="1" i="0" u="none" strike="noStrike" cap="none">
                <a:solidFill>
                  <a:srgbClr val="FF0000"/>
                </a:solidFill>
                <a:latin typeface="Calibri"/>
                <a:ea typeface="Calibri"/>
                <a:cs typeface="Calibri"/>
                <a:sym typeface="Calibri"/>
              </a:defRPr>
            </a:lvl7pPr>
            <a:lvl8pPr marL="0" marR="0" lvl="7" indent="0" algn="r" rtl="0">
              <a:spcBef>
                <a:spcPts val="0"/>
              </a:spcBef>
              <a:spcAft>
                <a:spcPts val="0"/>
              </a:spcAft>
              <a:buNone/>
              <a:defRPr sz="1067" b="1" i="0" u="none" strike="noStrike" cap="none">
                <a:solidFill>
                  <a:srgbClr val="FF0000"/>
                </a:solidFill>
                <a:latin typeface="Calibri"/>
                <a:ea typeface="Calibri"/>
                <a:cs typeface="Calibri"/>
                <a:sym typeface="Calibri"/>
              </a:defRPr>
            </a:lvl8pPr>
            <a:lvl9pPr marL="0" marR="0" lvl="8" indent="0" algn="r" rtl="0">
              <a:spcBef>
                <a:spcPts val="0"/>
              </a:spcBef>
              <a:spcAft>
                <a:spcPts val="0"/>
              </a:spcAft>
              <a:buNone/>
              <a:defRPr sz="1067"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r>
              <a:rPr lang="en-GB"/>
              <a:t> </a:t>
            </a:r>
            <a:fld id="{00000000-1234-1234-1234-123412341234}" type="slidenum">
              <a:rPr lang="en-GB">
                <a:solidFill>
                  <a:schemeClr val="accent6"/>
                </a:solidFill>
              </a:rPr>
              <a:t>‹#›</a:t>
            </a:fld>
            <a:endParaRPr>
              <a:solidFill>
                <a:schemeClr val="accent6"/>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
          <p:cNvSpPr txBox="1">
            <a:spLocks noGrp="1"/>
          </p:cNvSpPr>
          <p:nvPr>
            <p:ph type="title"/>
          </p:nvPr>
        </p:nvSpPr>
        <p:spPr>
          <a:xfrm>
            <a:off x="279810" y="431060"/>
            <a:ext cx="11628557" cy="742612"/>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a:t>Answer the questions for the client</a:t>
            </a:r>
            <a:endParaRPr/>
          </a:p>
        </p:txBody>
      </p:sp>
      <p:sp>
        <p:nvSpPr>
          <p:cNvPr id="165" name="Google Shape;165;p1"/>
          <p:cNvSpPr txBox="1">
            <a:spLocks noGrp="1"/>
          </p:cNvSpPr>
          <p:nvPr>
            <p:ph type="sldNum" idx="12"/>
          </p:nvPr>
        </p:nvSpPr>
        <p:spPr>
          <a:xfrm>
            <a:off x="11644890" y="78191"/>
            <a:ext cx="547110" cy="167619"/>
          </a:xfrm>
          <a:prstGeom prst="rect">
            <a:avLst/>
          </a:prstGeom>
          <a:noFill/>
          <a:ln>
            <a:noFill/>
          </a:ln>
        </p:spPr>
        <p:txBody>
          <a:bodyPr spcFirstLastPara="1" wrap="square" lIns="0" tIns="36000" rIns="0" bIns="36000" anchor="ctr" anchorCtr="0">
            <a:noAutofit/>
          </a:bodyPr>
          <a:lstStyle/>
          <a:p>
            <a:pPr marL="0" marR="0" lvl="0" indent="0" algn="ctr" rtl="0">
              <a:spcBef>
                <a:spcPts val="0"/>
              </a:spcBef>
              <a:spcAft>
                <a:spcPts val="0"/>
              </a:spcAft>
              <a:buNone/>
            </a:pPr>
            <a:fld id="{00000000-1234-1234-1234-123412341234}" type="slidenum">
              <a:rPr lang="en-GB" sz="800" b="1" i="0" u="none" strike="noStrike" cap="none">
                <a:solidFill>
                  <a:schemeClr val="accent1"/>
                </a:solidFill>
                <a:latin typeface="Calibri"/>
                <a:ea typeface="Calibri"/>
                <a:cs typeface="Calibri"/>
                <a:sym typeface="Calibri"/>
              </a:rPr>
              <a:t>1</a:t>
            </a:fld>
            <a:endParaRPr sz="800" b="1" i="0" u="none" strike="noStrike" cap="none">
              <a:solidFill>
                <a:schemeClr val="accent1"/>
              </a:solidFill>
              <a:latin typeface="Calibri"/>
              <a:ea typeface="Calibri"/>
              <a:cs typeface="Calibri"/>
              <a:sym typeface="Calibri"/>
            </a:endParaRPr>
          </a:p>
        </p:txBody>
      </p:sp>
      <p:graphicFrame>
        <p:nvGraphicFramePr>
          <p:cNvPr id="166" name="Google Shape;166;p1"/>
          <p:cNvGraphicFramePr/>
          <p:nvPr/>
        </p:nvGraphicFramePr>
        <p:xfrm>
          <a:off x="550863" y="1031358"/>
          <a:ext cx="11090250" cy="5483750"/>
        </p:xfrm>
        <a:graphic>
          <a:graphicData uri="http://schemas.openxmlformats.org/drawingml/2006/table">
            <a:tbl>
              <a:tblPr firstRow="1" bandRow="1">
                <a:noFill/>
                <a:tableStyleId>{687E0CC7-02B5-4C18-AF46-E54A3667C8F1}</a:tableStyleId>
              </a:tblPr>
              <a:tblGrid>
                <a:gridCol w="2340400">
                  <a:extLst>
                    <a:ext uri="{9D8B030D-6E8A-4147-A177-3AD203B41FA5}">
                      <a16:colId xmlns:a16="http://schemas.microsoft.com/office/drawing/2014/main" val="20000"/>
                    </a:ext>
                  </a:extLst>
                </a:gridCol>
                <a:gridCol w="2099825">
                  <a:extLst>
                    <a:ext uri="{9D8B030D-6E8A-4147-A177-3AD203B41FA5}">
                      <a16:colId xmlns:a16="http://schemas.microsoft.com/office/drawing/2014/main" val="20001"/>
                    </a:ext>
                  </a:extLst>
                </a:gridCol>
                <a:gridCol w="6650025">
                  <a:extLst>
                    <a:ext uri="{9D8B030D-6E8A-4147-A177-3AD203B41FA5}">
                      <a16:colId xmlns:a16="http://schemas.microsoft.com/office/drawing/2014/main" val="20002"/>
                    </a:ext>
                  </a:extLst>
                </a:gridCol>
              </a:tblGrid>
              <a:tr h="735425">
                <a:tc>
                  <a:txBody>
                    <a:bodyPr/>
                    <a:lstStyle/>
                    <a:p>
                      <a:pPr marL="0" marR="0" lvl="0" indent="0" algn="l" rtl="0">
                        <a:spcBef>
                          <a:spcPts val="0"/>
                        </a:spcBef>
                        <a:spcAft>
                          <a:spcPts val="0"/>
                        </a:spcAft>
                        <a:buNone/>
                      </a:pPr>
                      <a:r>
                        <a:rPr lang="en-GB" sz="2400" u="none" strike="noStrike" cap="none"/>
                        <a:t>Question</a:t>
                      </a:r>
                      <a:endParaRPr/>
                    </a:p>
                  </a:txBody>
                  <a:tcPr marL="91450" marR="91450" marT="45725" marB="45725"/>
                </a:tc>
                <a:tc>
                  <a:txBody>
                    <a:bodyPr/>
                    <a:lstStyle/>
                    <a:p>
                      <a:pPr marL="0" marR="0" lvl="0" indent="0" algn="l" rtl="0">
                        <a:spcBef>
                          <a:spcPts val="0"/>
                        </a:spcBef>
                        <a:spcAft>
                          <a:spcPts val="0"/>
                        </a:spcAft>
                        <a:buNone/>
                      </a:pPr>
                      <a:r>
                        <a:rPr lang="en-GB" sz="2400"/>
                        <a:t>The answer</a:t>
                      </a:r>
                      <a:endParaRPr/>
                    </a:p>
                  </a:txBody>
                  <a:tcPr marL="91450" marR="91450" marT="45725" marB="45725"/>
                </a:tc>
                <a:tc>
                  <a:txBody>
                    <a:bodyPr/>
                    <a:lstStyle/>
                    <a:p>
                      <a:pPr marL="0" marR="0" lvl="0" indent="0" algn="l" rtl="0">
                        <a:spcBef>
                          <a:spcPts val="0"/>
                        </a:spcBef>
                        <a:spcAft>
                          <a:spcPts val="0"/>
                        </a:spcAft>
                        <a:buNone/>
                      </a:pPr>
                      <a:r>
                        <a:rPr lang="en-GB" sz="2400"/>
                        <a:t>Reason why or interesting insights</a:t>
                      </a:r>
                      <a:endParaRPr/>
                    </a:p>
                  </a:txBody>
                  <a:tcPr marL="91450" marR="91450" marT="45725" marB="45725"/>
                </a:tc>
                <a:extLst>
                  <a:ext uri="{0D108BD9-81ED-4DB2-BD59-A6C34878D82A}">
                    <a16:rowId xmlns:a16="http://schemas.microsoft.com/office/drawing/2014/main" val="10000"/>
                  </a:ext>
                </a:extLst>
              </a:tr>
              <a:tr h="1470725">
                <a:tc>
                  <a:txBody>
                    <a:bodyPr/>
                    <a:lstStyle/>
                    <a:p>
                      <a:pPr marL="0" marR="0" lvl="0" indent="0" algn="l" rtl="0">
                        <a:spcBef>
                          <a:spcPts val="0"/>
                        </a:spcBef>
                        <a:spcAft>
                          <a:spcPts val="0"/>
                        </a:spcAft>
                        <a:buNone/>
                      </a:pPr>
                      <a:r>
                        <a:rPr lang="en-GB" sz="1600"/>
                        <a:t>What was the size of the audience for the tournament? (Excluding digital viewers)</a:t>
                      </a:r>
                      <a:endParaRPr/>
                    </a:p>
                  </a:txBody>
                  <a:tcPr marL="91450" marR="91450" marT="45725" marB="45725"/>
                </a:tc>
                <a:tc>
                  <a:txBody>
                    <a:bodyPr/>
                    <a:lstStyle/>
                    <a:p>
                      <a:pPr marL="0" marR="0" lvl="0" indent="0" algn="l" rtl="0">
                        <a:spcBef>
                          <a:spcPts val="0"/>
                        </a:spcBef>
                        <a:spcAft>
                          <a:spcPts val="0"/>
                        </a:spcAft>
                        <a:buNone/>
                      </a:pPr>
                      <a:r>
                        <a:rPr lang="en-GB" sz="1600"/>
                        <a:t>173.5M</a:t>
                      </a:r>
                      <a:endParaRPr sz="1600"/>
                    </a:p>
                  </a:txBody>
                  <a:tcPr marL="91450" marR="91450" marT="45725" marB="45725"/>
                </a:tc>
                <a:tc>
                  <a:txBody>
                    <a:bodyPr/>
                    <a:lstStyle/>
                    <a:p>
                      <a:pPr marL="0" marR="0" lvl="0" indent="0" algn="l" rtl="0">
                        <a:spcBef>
                          <a:spcPts val="0"/>
                        </a:spcBef>
                        <a:spcAft>
                          <a:spcPts val="0"/>
                        </a:spcAft>
                        <a:buNone/>
                      </a:pPr>
                      <a:r>
                        <a:rPr lang="en-GB" sz="1600"/>
                        <a:t>Overall audience size declined by 26.64% from 2020 to 2021, with digital dropping 31.49% and non-digital 25.50%</a:t>
                      </a:r>
                      <a:endParaRPr sz="1600"/>
                    </a:p>
                  </a:txBody>
                  <a:tcPr marL="91450" marR="91450" marT="45725" marB="45725"/>
                </a:tc>
                <a:extLst>
                  <a:ext uri="{0D108BD9-81ED-4DB2-BD59-A6C34878D82A}">
                    <a16:rowId xmlns:a16="http://schemas.microsoft.com/office/drawing/2014/main" val="10001"/>
                  </a:ext>
                </a:extLst>
              </a:tr>
              <a:tr h="1470725">
                <a:tc>
                  <a:txBody>
                    <a:bodyPr/>
                    <a:lstStyle/>
                    <a:p>
                      <a:pPr marL="0" marR="0" lvl="0" indent="0" algn="l" rtl="0">
                        <a:lnSpc>
                          <a:spcPct val="100000"/>
                        </a:lnSpc>
                        <a:spcBef>
                          <a:spcPts val="0"/>
                        </a:spcBef>
                        <a:spcAft>
                          <a:spcPts val="0"/>
                        </a:spcAft>
                        <a:buClr>
                          <a:schemeClr val="dk1"/>
                        </a:buClr>
                        <a:buSzPts val="1600"/>
                        <a:buFont typeface="Calibri"/>
                        <a:buNone/>
                      </a:pPr>
                      <a:r>
                        <a:rPr lang="en-GB" sz="1600"/>
                        <a:t>What was the duration of TV coverage for the tournament? (excluding digital coverage)</a:t>
                      </a:r>
                      <a:endParaRPr/>
                    </a:p>
                  </a:txBody>
                  <a:tcPr marL="91450" marR="91450" marT="45725" marB="45725"/>
                </a:tc>
                <a:tc>
                  <a:txBody>
                    <a:bodyPr/>
                    <a:lstStyle/>
                    <a:p>
                      <a:pPr marL="0" marR="0" lvl="0" indent="0" algn="l" rtl="0">
                        <a:spcBef>
                          <a:spcPts val="0"/>
                        </a:spcBef>
                        <a:spcAft>
                          <a:spcPts val="0"/>
                        </a:spcAft>
                        <a:buNone/>
                      </a:pPr>
                      <a:r>
                        <a:rPr lang="en-GB" sz="1600"/>
                        <a:t>16959 hours and 10 minutes</a:t>
                      </a:r>
                      <a:endParaRPr sz="1600"/>
                    </a:p>
                  </a:txBody>
                  <a:tcPr marL="91450" marR="91450" marT="45725" marB="45725"/>
                </a:tc>
                <a:tc>
                  <a:txBody>
                    <a:bodyPr/>
                    <a:lstStyle/>
                    <a:p>
                      <a:pPr marL="0" marR="0" lvl="0" indent="0" algn="l" rtl="0">
                        <a:spcBef>
                          <a:spcPts val="0"/>
                        </a:spcBef>
                        <a:spcAft>
                          <a:spcPts val="0"/>
                        </a:spcAft>
                        <a:buNone/>
                      </a:pPr>
                      <a:r>
                        <a:rPr lang="en-GB" sz="1600"/>
                        <a:t>The total broadcast duration increased by 19.61%, but the overall audience shrank by 26.64%, highlighting a significant inefficiency in content strategy.</a:t>
                      </a:r>
                      <a:endParaRPr sz="1600"/>
                    </a:p>
                  </a:txBody>
                  <a:tcPr marL="91450" marR="91450" marT="45725" marB="45725"/>
                </a:tc>
                <a:extLst>
                  <a:ext uri="{0D108BD9-81ED-4DB2-BD59-A6C34878D82A}">
                    <a16:rowId xmlns:a16="http://schemas.microsoft.com/office/drawing/2014/main" val="10002"/>
                  </a:ext>
                </a:extLst>
              </a:tr>
              <a:tr h="1806875">
                <a:tc>
                  <a:txBody>
                    <a:bodyPr/>
                    <a:lstStyle/>
                    <a:p>
                      <a:pPr marL="0" marR="0" lvl="0" indent="0" algn="l" rtl="0">
                        <a:lnSpc>
                          <a:spcPct val="100000"/>
                        </a:lnSpc>
                        <a:spcBef>
                          <a:spcPts val="0"/>
                        </a:spcBef>
                        <a:spcAft>
                          <a:spcPts val="0"/>
                        </a:spcAft>
                        <a:buClr>
                          <a:schemeClr val="dk1"/>
                        </a:buClr>
                        <a:buSzPts val="1600"/>
                        <a:buFont typeface="Calibri"/>
                        <a:buNone/>
                      </a:pPr>
                      <a:r>
                        <a:rPr lang="en-GB" sz="1600"/>
                        <a:t>List the top 3 markets by audience. Exclude any markets with ‘pan’ in the title. Suggests reasons for these three.</a:t>
                      </a:r>
                      <a:endParaRPr/>
                    </a:p>
                  </a:txBody>
                  <a:tcPr marL="91450" marR="91450" marT="45725" marB="45725"/>
                </a:tc>
                <a:tc>
                  <a:txBody>
                    <a:bodyPr/>
                    <a:lstStyle/>
                    <a:p>
                      <a:pPr marL="0" marR="0" lvl="0" indent="0" algn="l" rtl="0">
                        <a:spcBef>
                          <a:spcPts val="0"/>
                        </a:spcBef>
                        <a:spcAft>
                          <a:spcPts val="0"/>
                        </a:spcAft>
                        <a:buNone/>
                      </a:pPr>
                      <a:r>
                        <a:rPr lang="en-GB" sz="1600"/>
                        <a:t>United States, Germany, Canada</a:t>
                      </a:r>
                      <a:endParaRPr sz="1600"/>
                    </a:p>
                  </a:txBody>
                  <a:tcPr marL="91450" marR="91450" marT="45725" marB="45725"/>
                </a:tc>
                <a:tc>
                  <a:txBody>
                    <a:bodyPr/>
                    <a:lstStyle/>
                    <a:p>
                      <a:pPr marL="0" lvl="0" indent="0" algn="l" rtl="0">
                        <a:spcBef>
                          <a:spcPts val="0"/>
                        </a:spcBef>
                        <a:spcAft>
                          <a:spcPts val="0"/>
                        </a:spcAft>
                        <a:buNone/>
                      </a:pPr>
                      <a:endParaRPr sz="1600"/>
                    </a:p>
                    <a:p>
                      <a:pPr marL="0" marR="0" lvl="0" indent="0" algn="l" rtl="0">
                        <a:spcBef>
                          <a:spcPts val="0"/>
                        </a:spcBef>
                        <a:spcAft>
                          <a:spcPts val="0"/>
                        </a:spcAft>
                        <a:buNone/>
                      </a:pPr>
                      <a:r>
                        <a:rPr lang="en-GB" sz="1600"/>
                        <a:t>High viewership in the United States, Germany, and Canada for the Rolex-sponsored US Open 2021 was driven mainly because of tennis popularity, convenient time zones and targeted marketing</a:t>
                      </a:r>
                      <a:endParaRPr sz="160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
          <p:cNvSpPr txBox="1">
            <a:spLocks noGrp="1"/>
          </p:cNvSpPr>
          <p:nvPr>
            <p:ph type="title"/>
          </p:nvPr>
        </p:nvSpPr>
        <p:spPr>
          <a:xfrm>
            <a:off x="281708" y="18252"/>
            <a:ext cx="11628557" cy="742612"/>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dirty="0"/>
              <a:t>Answer the questions for the client</a:t>
            </a:r>
            <a:endParaRPr dirty="0"/>
          </a:p>
        </p:txBody>
      </p:sp>
      <p:sp>
        <p:nvSpPr>
          <p:cNvPr id="172" name="Google Shape;172;p2"/>
          <p:cNvSpPr txBox="1">
            <a:spLocks noGrp="1"/>
          </p:cNvSpPr>
          <p:nvPr>
            <p:ph type="sldNum" idx="12"/>
          </p:nvPr>
        </p:nvSpPr>
        <p:spPr>
          <a:xfrm>
            <a:off x="11644890" y="78191"/>
            <a:ext cx="547110" cy="167619"/>
          </a:xfrm>
          <a:prstGeom prst="rect">
            <a:avLst/>
          </a:prstGeom>
          <a:noFill/>
          <a:ln>
            <a:noFill/>
          </a:ln>
        </p:spPr>
        <p:txBody>
          <a:bodyPr spcFirstLastPara="1" wrap="square" lIns="0" tIns="36000" rIns="0" bIns="36000" anchor="ctr" anchorCtr="0">
            <a:noAutofit/>
          </a:bodyPr>
          <a:lstStyle/>
          <a:p>
            <a:pPr marL="0" marR="0" lvl="0" indent="0" algn="ctr" rtl="0">
              <a:spcBef>
                <a:spcPts val="0"/>
              </a:spcBef>
              <a:spcAft>
                <a:spcPts val="0"/>
              </a:spcAft>
              <a:buNone/>
            </a:pPr>
            <a:fld id="{00000000-1234-1234-1234-123412341234}" type="slidenum">
              <a:rPr lang="en-GB" sz="800" b="1" i="0" u="none" strike="noStrike" cap="none">
                <a:solidFill>
                  <a:schemeClr val="accent1"/>
                </a:solidFill>
                <a:latin typeface="Calibri"/>
                <a:ea typeface="Calibri"/>
                <a:cs typeface="Calibri"/>
                <a:sym typeface="Calibri"/>
              </a:rPr>
              <a:t>2</a:t>
            </a:fld>
            <a:endParaRPr sz="800" b="1" i="0" u="none" strike="noStrike" cap="none">
              <a:solidFill>
                <a:schemeClr val="accent1"/>
              </a:solidFill>
              <a:latin typeface="Calibri"/>
              <a:ea typeface="Calibri"/>
              <a:cs typeface="Calibri"/>
              <a:sym typeface="Calibri"/>
            </a:endParaRPr>
          </a:p>
        </p:txBody>
      </p:sp>
      <p:graphicFrame>
        <p:nvGraphicFramePr>
          <p:cNvPr id="173" name="Google Shape;173;p2"/>
          <p:cNvGraphicFramePr/>
          <p:nvPr>
            <p:extLst>
              <p:ext uri="{D42A27DB-BD31-4B8C-83A1-F6EECF244321}">
                <p14:modId xmlns:p14="http://schemas.microsoft.com/office/powerpoint/2010/main" val="3627916365"/>
              </p:ext>
            </p:extLst>
          </p:nvPr>
        </p:nvGraphicFramePr>
        <p:xfrm>
          <a:off x="456317" y="455233"/>
          <a:ext cx="11090250" cy="6140675"/>
        </p:xfrm>
        <a:graphic>
          <a:graphicData uri="http://schemas.openxmlformats.org/drawingml/2006/table">
            <a:tbl>
              <a:tblPr firstRow="1" bandRow="1">
                <a:noFill/>
                <a:tableStyleId>{687E0CC7-02B5-4C18-AF46-E54A3667C8F1}</a:tableStyleId>
              </a:tblPr>
              <a:tblGrid>
                <a:gridCol w="2871950">
                  <a:extLst>
                    <a:ext uri="{9D8B030D-6E8A-4147-A177-3AD203B41FA5}">
                      <a16:colId xmlns:a16="http://schemas.microsoft.com/office/drawing/2014/main" val="20000"/>
                    </a:ext>
                  </a:extLst>
                </a:gridCol>
                <a:gridCol w="2615333">
                  <a:extLst>
                    <a:ext uri="{9D8B030D-6E8A-4147-A177-3AD203B41FA5}">
                      <a16:colId xmlns:a16="http://schemas.microsoft.com/office/drawing/2014/main" val="20001"/>
                    </a:ext>
                  </a:extLst>
                </a:gridCol>
                <a:gridCol w="5602967">
                  <a:extLst>
                    <a:ext uri="{9D8B030D-6E8A-4147-A177-3AD203B41FA5}">
                      <a16:colId xmlns:a16="http://schemas.microsoft.com/office/drawing/2014/main" val="20002"/>
                    </a:ext>
                  </a:extLst>
                </a:gridCol>
              </a:tblGrid>
              <a:tr h="620750">
                <a:tc>
                  <a:txBody>
                    <a:bodyPr/>
                    <a:lstStyle/>
                    <a:p>
                      <a:pPr marL="0" marR="0" lvl="0" indent="0" algn="l" rtl="0">
                        <a:spcBef>
                          <a:spcPts val="0"/>
                        </a:spcBef>
                        <a:spcAft>
                          <a:spcPts val="0"/>
                        </a:spcAft>
                        <a:buNone/>
                      </a:pPr>
                      <a:r>
                        <a:rPr lang="en-GB" sz="2400"/>
                        <a:t>Question</a:t>
                      </a:r>
                      <a:endParaRPr/>
                    </a:p>
                  </a:txBody>
                  <a:tcPr marL="91450" marR="91450" marT="45725" marB="45725"/>
                </a:tc>
                <a:tc>
                  <a:txBody>
                    <a:bodyPr/>
                    <a:lstStyle/>
                    <a:p>
                      <a:pPr marL="0" marR="0" lvl="0" indent="0" algn="l" rtl="0">
                        <a:spcBef>
                          <a:spcPts val="0"/>
                        </a:spcBef>
                        <a:spcAft>
                          <a:spcPts val="0"/>
                        </a:spcAft>
                        <a:buNone/>
                      </a:pPr>
                      <a:r>
                        <a:rPr lang="en-GB" sz="2400"/>
                        <a:t>The answer</a:t>
                      </a:r>
                      <a:endParaRPr/>
                    </a:p>
                  </a:txBody>
                  <a:tcPr marL="91450" marR="91450" marT="45725" marB="45725"/>
                </a:tc>
                <a:tc>
                  <a:txBody>
                    <a:bodyPr/>
                    <a:lstStyle/>
                    <a:p>
                      <a:pPr marL="0" marR="0" lvl="0" indent="0" algn="l" rtl="0">
                        <a:spcBef>
                          <a:spcPts val="0"/>
                        </a:spcBef>
                        <a:spcAft>
                          <a:spcPts val="0"/>
                        </a:spcAft>
                        <a:buNone/>
                      </a:pPr>
                      <a:r>
                        <a:rPr lang="en-GB" sz="2400" dirty="0"/>
                        <a:t>Reason why or interesting insights</a:t>
                      </a:r>
                      <a:endParaRPr dirty="0"/>
                    </a:p>
                  </a:txBody>
                  <a:tcPr marL="91450" marR="91450" marT="45725" marB="45725"/>
                </a:tc>
                <a:extLst>
                  <a:ext uri="{0D108BD9-81ED-4DB2-BD59-A6C34878D82A}">
                    <a16:rowId xmlns:a16="http://schemas.microsoft.com/office/drawing/2014/main" val="10000"/>
                  </a:ext>
                </a:extLst>
              </a:tr>
              <a:tr h="1679425">
                <a:tc>
                  <a:txBody>
                    <a:bodyPr/>
                    <a:lstStyle/>
                    <a:p>
                      <a:pPr marL="0" marR="0" lvl="0" indent="0" algn="l" rtl="0">
                        <a:lnSpc>
                          <a:spcPct val="100000"/>
                        </a:lnSpc>
                        <a:spcBef>
                          <a:spcPts val="0"/>
                        </a:spcBef>
                        <a:spcAft>
                          <a:spcPts val="0"/>
                        </a:spcAft>
                        <a:buClr>
                          <a:schemeClr val="dk1"/>
                        </a:buClr>
                        <a:buSzPts val="1600"/>
                        <a:buFont typeface="Calibri"/>
                        <a:buNone/>
                      </a:pPr>
                      <a:r>
                        <a:rPr lang="en-GB" sz="1600"/>
                        <a:t>Which market had the largest decline in audience year on year? What was the decline and what broadcaster change drove this?</a:t>
                      </a:r>
                      <a:endParaRPr/>
                    </a:p>
                  </a:txBody>
                  <a:tcPr marL="91450" marR="91450" marT="45725" marB="45725"/>
                </a:tc>
                <a:tc>
                  <a:txBody>
                    <a:bodyPr/>
                    <a:lstStyle/>
                    <a:p>
                      <a:pPr marL="0" marR="0" lvl="0" indent="0" algn="l" rtl="0">
                        <a:spcBef>
                          <a:spcPts val="0"/>
                        </a:spcBef>
                        <a:spcAft>
                          <a:spcPts val="0"/>
                        </a:spcAft>
                        <a:buNone/>
                      </a:pPr>
                      <a:r>
                        <a:rPr lang="en-GB" sz="1600"/>
                        <a:t>China, -85%, CCTV Golf &amp; Tennis</a:t>
                      </a:r>
                      <a:endParaRPr sz="1600"/>
                    </a:p>
                  </a:txBody>
                  <a:tcPr marL="91450" marR="91450" marT="45725" marB="45725"/>
                </a:tc>
                <a:tc>
                  <a:txBody>
                    <a:bodyPr/>
                    <a:lstStyle/>
                    <a:p>
                      <a:pPr marL="0" lvl="0" indent="0" algn="l" rtl="0">
                        <a:spcBef>
                          <a:spcPts val="0"/>
                        </a:spcBef>
                        <a:spcAft>
                          <a:spcPts val="0"/>
                        </a:spcAft>
                        <a:buNone/>
                      </a:pPr>
                      <a:endParaRPr sz="1600"/>
                    </a:p>
                    <a:p>
                      <a:pPr marL="0" marR="0" lvl="0" indent="0" algn="l" rtl="0">
                        <a:spcBef>
                          <a:spcPts val="0"/>
                        </a:spcBef>
                        <a:spcAft>
                          <a:spcPts val="0"/>
                        </a:spcAft>
                        <a:buNone/>
                      </a:pPr>
                      <a:r>
                        <a:rPr lang="en-GB" sz="1600"/>
                        <a:t>The largest decline in audience year-on-year was observed in China, with a significant drop of -85%. This decline was primarily driven by the complete absence of viewership on CCTV Golf &amp; Tennis, which saw a -100% decrease in 2021 compared to 2020, followed by a -90.15% drop on CCTV-5+ Sports Competition.</a:t>
                      </a:r>
                      <a:endParaRPr sz="1600"/>
                    </a:p>
                  </a:txBody>
                  <a:tcPr marL="91450" marR="91450" marT="45725" marB="45725"/>
                </a:tc>
                <a:extLst>
                  <a:ext uri="{0D108BD9-81ED-4DB2-BD59-A6C34878D82A}">
                    <a16:rowId xmlns:a16="http://schemas.microsoft.com/office/drawing/2014/main" val="10001"/>
                  </a:ext>
                </a:extLst>
              </a:tr>
              <a:tr h="1679425">
                <a:tc>
                  <a:txBody>
                    <a:bodyPr/>
                    <a:lstStyle/>
                    <a:p>
                      <a:pPr marL="0" marR="0" lvl="0" indent="0" algn="l" rtl="0">
                        <a:lnSpc>
                          <a:spcPct val="100000"/>
                        </a:lnSpc>
                        <a:spcBef>
                          <a:spcPts val="0"/>
                        </a:spcBef>
                        <a:spcAft>
                          <a:spcPts val="0"/>
                        </a:spcAft>
                        <a:buClr>
                          <a:schemeClr val="dk1"/>
                        </a:buClr>
                        <a:buSzPts val="1600"/>
                        <a:buFont typeface="Calibri"/>
                        <a:buNone/>
                      </a:pPr>
                      <a:r>
                        <a:rPr lang="en-GB" sz="1600" dirty="0"/>
                        <a:t>List the 2 markets with the largest increases in audiences year on year – what was the increase and what conditions and broadcasters drove this? (please base this on absolute figures, not % figures)</a:t>
                      </a:r>
                      <a:endParaRPr dirty="0"/>
                    </a:p>
                  </a:txBody>
                  <a:tcPr marL="91450" marR="91450" marT="45725" marB="45725"/>
                </a:tc>
                <a:tc>
                  <a:txBody>
                    <a:bodyPr/>
                    <a:lstStyle/>
                    <a:p>
                      <a:pPr marL="0" marR="0" lvl="0" indent="0" algn="l" rtl="0">
                        <a:spcBef>
                          <a:spcPts val="0"/>
                        </a:spcBef>
                        <a:spcAft>
                          <a:spcPts val="0"/>
                        </a:spcAft>
                        <a:buNone/>
                      </a:pPr>
                      <a:r>
                        <a:rPr lang="en-GB" sz="1600" dirty="0"/>
                        <a:t>Canada and Brazil</a:t>
                      </a:r>
                      <a:endParaRPr sz="1600" dirty="0"/>
                    </a:p>
                  </a:txBody>
                  <a:tcPr marL="91450" marR="91450" marT="45725" marB="45725"/>
                </a:tc>
                <a:tc>
                  <a:txBody>
                    <a:bodyPr/>
                    <a:lstStyle/>
                    <a:p>
                      <a:pPr marL="0" marR="0" lvl="0" indent="0" algn="l" rtl="0">
                        <a:spcBef>
                          <a:spcPts val="0"/>
                        </a:spcBef>
                        <a:spcAft>
                          <a:spcPts val="0"/>
                        </a:spcAft>
                        <a:buNone/>
                      </a:pPr>
                      <a:r>
                        <a:rPr lang="en-US" sz="1600" dirty="0"/>
                        <a:t>Canada and Brazil saw the largest absolute audience increases year-on-year, with Canada rising by 6.7M viewers due to TSN’s 151.1% growth (2.9M in 2020 to 7.5M in 2021) and Leylah Fernandez’s historic run to the finals, while Brazil gaining 3.9M viewers driven by </a:t>
                      </a:r>
                      <a:r>
                        <a:rPr lang="en-US" sz="1600" dirty="0" err="1"/>
                        <a:t>SporTV</a:t>
                      </a:r>
                      <a:r>
                        <a:rPr lang="en-US" sz="1600" dirty="0"/>
                        <a:t> 3’s expansion (4.6M in 2020 to 7.1M in 2021. New markets such as the UK (6M), Finland (372K), New Zealand (94K), and Ireland (59K), which were absent in 2020, also contributed significantly to the overall growth.</a:t>
                      </a:r>
                      <a:endParaRPr sz="1600" dirty="0"/>
                    </a:p>
                  </a:txBody>
                  <a:tcPr marL="91450" marR="91450" marT="45725" marB="45725"/>
                </a:tc>
                <a:extLst>
                  <a:ext uri="{0D108BD9-81ED-4DB2-BD59-A6C34878D82A}">
                    <a16:rowId xmlns:a16="http://schemas.microsoft.com/office/drawing/2014/main" val="10002"/>
                  </a:ext>
                </a:extLst>
              </a:tr>
              <a:tr h="1415975">
                <a:tc>
                  <a:txBody>
                    <a:bodyPr/>
                    <a:lstStyle/>
                    <a:p>
                      <a:pPr marL="0" marR="0" lvl="0" indent="0" algn="l" rtl="0">
                        <a:spcBef>
                          <a:spcPts val="0"/>
                        </a:spcBef>
                        <a:spcAft>
                          <a:spcPts val="0"/>
                        </a:spcAft>
                        <a:buNone/>
                      </a:pPr>
                      <a:r>
                        <a:rPr lang="en-GB" sz="1600" dirty="0"/>
                        <a:t>What proportion of non-digital audiences watched the tournament via Pay TV, and which 5 broadcasters drove this?</a:t>
                      </a:r>
                      <a:endParaRPr dirty="0"/>
                    </a:p>
                  </a:txBody>
                  <a:tcPr marL="91450" marR="91450" marT="45725" marB="45725"/>
                </a:tc>
                <a:tc>
                  <a:txBody>
                    <a:bodyPr/>
                    <a:lstStyle/>
                    <a:p>
                      <a:pPr marL="0" marR="0" lvl="0" indent="0" algn="l" rtl="0">
                        <a:spcBef>
                          <a:spcPts val="0"/>
                        </a:spcBef>
                        <a:spcAft>
                          <a:spcPts val="0"/>
                        </a:spcAft>
                        <a:buNone/>
                      </a:pPr>
                      <a:r>
                        <a:rPr lang="en-GB" sz="1600"/>
                        <a:t>82.4% of the non-digital total audience tuned into the tournament via Pay TV, with broadcasters like Eurosport 1, Eurosport 2, ESPN, ESPN2, and TSN driving this significant viewership.</a:t>
                      </a:r>
                      <a:endParaRPr sz="1600"/>
                    </a:p>
                  </a:txBody>
                  <a:tcPr marL="91450" marR="91450" marT="45725" marB="45725"/>
                </a:tc>
                <a:tc>
                  <a:txBody>
                    <a:bodyPr/>
                    <a:lstStyle/>
                    <a:p>
                      <a:pPr marL="0" marR="0" lvl="0" indent="0" algn="l" rtl="0">
                        <a:spcBef>
                          <a:spcPts val="0"/>
                        </a:spcBef>
                        <a:spcAft>
                          <a:spcPts val="0"/>
                        </a:spcAft>
                        <a:buNone/>
                      </a:pPr>
                      <a:r>
                        <a:rPr lang="en-GB" sz="1600" dirty="0"/>
                        <a:t>These platforms played a crucial role in capturing a large share of traditional TV viewers, highlighting the continued dominance of Pay TV in delivering premium sports content to a broad audience.</a:t>
                      </a:r>
                      <a:endParaRPr sz="1600" dirty="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
          <p:cNvSpPr txBox="1">
            <a:spLocks noGrp="1"/>
          </p:cNvSpPr>
          <p:nvPr>
            <p:ph type="title"/>
          </p:nvPr>
        </p:nvSpPr>
        <p:spPr>
          <a:xfrm>
            <a:off x="279810" y="431060"/>
            <a:ext cx="11628557" cy="742612"/>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a:t>Answer the questions for the client</a:t>
            </a:r>
            <a:endParaRPr/>
          </a:p>
        </p:txBody>
      </p:sp>
      <p:sp>
        <p:nvSpPr>
          <p:cNvPr id="179" name="Google Shape;179;p3"/>
          <p:cNvSpPr txBox="1">
            <a:spLocks noGrp="1"/>
          </p:cNvSpPr>
          <p:nvPr>
            <p:ph type="sldNum" idx="12"/>
          </p:nvPr>
        </p:nvSpPr>
        <p:spPr>
          <a:xfrm>
            <a:off x="11644890" y="78191"/>
            <a:ext cx="547110" cy="167619"/>
          </a:xfrm>
          <a:prstGeom prst="rect">
            <a:avLst/>
          </a:prstGeom>
          <a:noFill/>
          <a:ln>
            <a:noFill/>
          </a:ln>
        </p:spPr>
        <p:txBody>
          <a:bodyPr spcFirstLastPara="1" wrap="square" lIns="0" tIns="36000" rIns="0" bIns="36000" anchor="ctr" anchorCtr="0">
            <a:noAutofit/>
          </a:bodyPr>
          <a:lstStyle/>
          <a:p>
            <a:pPr marL="0" marR="0" lvl="0" indent="0" algn="ctr" rtl="0">
              <a:spcBef>
                <a:spcPts val="0"/>
              </a:spcBef>
              <a:spcAft>
                <a:spcPts val="0"/>
              </a:spcAft>
              <a:buNone/>
            </a:pPr>
            <a:fld id="{00000000-1234-1234-1234-123412341234}" type="slidenum">
              <a:rPr lang="en-GB" sz="800" b="1" i="0" u="none" strike="noStrike" cap="none">
                <a:solidFill>
                  <a:schemeClr val="accent1"/>
                </a:solidFill>
                <a:latin typeface="Calibri"/>
                <a:ea typeface="Calibri"/>
                <a:cs typeface="Calibri"/>
                <a:sym typeface="Calibri"/>
              </a:rPr>
              <a:t>3</a:t>
            </a:fld>
            <a:endParaRPr sz="800" b="1" i="0" u="none" strike="noStrike" cap="none">
              <a:solidFill>
                <a:schemeClr val="accent1"/>
              </a:solidFill>
              <a:latin typeface="Calibri"/>
              <a:ea typeface="Calibri"/>
              <a:cs typeface="Calibri"/>
              <a:sym typeface="Calibri"/>
            </a:endParaRPr>
          </a:p>
        </p:txBody>
      </p:sp>
      <p:graphicFrame>
        <p:nvGraphicFramePr>
          <p:cNvPr id="180" name="Google Shape;180;p3"/>
          <p:cNvGraphicFramePr/>
          <p:nvPr>
            <p:extLst>
              <p:ext uri="{D42A27DB-BD31-4B8C-83A1-F6EECF244321}">
                <p14:modId xmlns:p14="http://schemas.microsoft.com/office/powerpoint/2010/main" val="852489020"/>
              </p:ext>
            </p:extLst>
          </p:nvPr>
        </p:nvGraphicFramePr>
        <p:xfrm>
          <a:off x="550863" y="1031358"/>
          <a:ext cx="11090250" cy="4006090"/>
        </p:xfrm>
        <a:graphic>
          <a:graphicData uri="http://schemas.openxmlformats.org/drawingml/2006/table">
            <a:tbl>
              <a:tblPr firstRow="1" bandRow="1">
                <a:noFill/>
                <a:tableStyleId>{687E0CC7-02B5-4C18-AF46-E54A3667C8F1}</a:tableStyleId>
              </a:tblPr>
              <a:tblGrid>
                <a:gridCol w="2340400">
                  <a:extLst>
                    <a:ext uri="{9D8B030D-6E8A-4147-A177-3AD203B41FA5}">
                      <a16:colId xmlns:a16="http://schemas.microsoft.com/office/drawing/2014/main" val="20000"/>
                    </a:ext>
                  </a:extLst>
                </a:gridCol>
                <a:gridCol w="2804675">
                  <a:extLst>
                    <a:ext uri="{9D8B030D-6E8A-4147-A177-3AD203B41FA5}">
                      <a16:colId xmlns:a16="http://schemas.microsoft.com/office/drawing/2014/main" val="20001"/>
                    </a:ext>
                  </a:extLst>
                </a:gridCol>
                <a:gridCol w="5945175">
                  <a:extLst>
                    <a:ext uri="{9D8B030D-6E8A-4147-A177-3AD203B41FA5}">
                      <a16:colId xmlns:a16="http://schemas.microsoft.com/office/drawing/2014/main" val="20002"/>
                    </a:ext>
                  </a:extLst>
                </a:gridCol>
              </a:tblGrid>
              <a:tr h="858200">
                <a:tc>
                  <a:txBody>
                    <a:bodyPr/>
                    <a:lstStyle/>
                    <a:p>
                      <a:pPr marL="0" marR="0" lvl="0" indent="0" algn="l" rtl="0">
                        <a:spcBef>
                          <a:spcPts val="0"/>
                        </a:spcBef>
                        <a:spcAft>
                          <a:spcPts val="0"/>
                        </a:spcAft>
                        <a:buNone/>
                      </a:pPr>
                      <a:r>
                        <a:rPr lang="en-GB" sz="2400"/>
                        <a:t>Question</a:t>
                      </a:r>
                      <a:endParaRPr/>
                    </a:p>
                  </a:txBody>
                  <a:tcPr marL="91450" marR="91450" marT="45725" marB="45725"/>
                </a:tc>
                <a:tc>
                  <a:txBody>
                    <a:bodyPr/>
                    <a:lstStyle/>
                    <a:p>
                      <a:pPr marL="0" marR="0" lvl="0" indent="0" algn="l" rtl="0">
                        <a:spcBef>
                          <a:spcPts val="0"/>
                        </a:spcBef>
                        <a:spcAft>
                          <a:spcPts val="0"/>
                        </a:spcAft>
                        <a:buNone/>
                      </a:pPr>
                      <a:r>
                        <a:rPr lang="en-GB" sz="2400"/>
                        <a:t>The answer</a:t>
                      </a:r>
                      <a:endParaRPr/>
                    </a:p>
                  </a:txBody>
                  <a:tcPr marL="91450" marR="91450" marT="45725" marB="45725"/>
                </a:tc>
                <a:tc>
                  <a:txBody>
                    <a:bodyPr/>
                    <a:lstStyle/>
                    <a:p>
                      <a:pPr marL="0" marR="0" lvl="0" indent="0" algn="l" rtl="0">
                        <a:spcBef>
                          <a:spcPts val="0"/>
                        </a:spcBef>
                        <a:spcAft>
                          <a:spcPts val="0"/>
                        </a:spcAft>
                        <a:buNone/>
                      </a:pPr>
                      <a:r>
                        <a:rPr lang="en-GB" sz="2400"/>
                        <a:t>Reason why or interesting insights</a:t>
                      </a:r>
                      <a:endParaRPr/>
                    </a:p>
                  </a:txBody>
                  <a:tcPr marL="91450" marR="91450" marT="45725" marB="45725"/>
                </a:tc>
                <a:extLst>
                  <a:ext uri="{0D108BD9-81ED-4DB2-BD59-A6C34878D82A}">
                    <a16:rowId xmlns:a16="http://schemas.microsoft.com/office/drawing/2014/main" val="10000"/>
                  </a:ext>
                </a:extLst>
              </a:tr>
              <a:tr h="1593400">
                <a:tc>
                  <a:txBody>
                    <a:bodyPr/>
                    <a:lstStyle/>
                    <a:p>
                      <a:pPr marL="0" marR="0" lvl="0" indent="0" algn="l" rtl="0">
                        <a:spcBef>
                          <a:spcPts val="0"/>
                        </a:spcBef>
                        <a:spcAft>
                          <a:spcPts val="0"/>
                        </a:spcAft>
                        <a:buNone/>
                      </a:pPr>
                      <a:r>
                        <a:rPr lang="en-GB" sz="1600" dirty="0"/>
                        <a:t>Which day generated the greatest audience for the competition? And suggest why</a:t>
                      </a:r>
                      <a:endParaRPr dirty="0"/>
                    </a:p>
                  </a:txBody>
                  <a:tcPr marL="91450" marR="91450" marT="45725" marB="45725"/>
                </a:tc>
                <a:tc>
                  <a:txBody>
                    <a:bodyPr/>
                    <a:lstStyle/>
                    <a:p>
                      <a:pPr marL="0" marR="0" lvl="0" indent="0" algn="l" rtl="0">
                        <a:spcBef>
                          <a:spcPts val="0"/>
                        </a:spcBef>
                        <a:spcAft>
                          <a:spcPts val="0"/>
                        </a:spcAft>
                        <a:buNone/>
                      </a:pPr>
                      <a:r>
                        <a:rPr lang="en-GB" sz="1600" dirty="0"/>
                        <a:t>Day 13 (September 11, 2021)</a:t>
                      </a:r>
                      <a:endParaRPr sz="1600" dirty="0"/>
                    </a:p>
                  </a:txBody>
                  <a:tcPr marL="91450" marR="91450" marT="45725" marB="45725"/>
                </a:tc>
                <a:tc>
                  <a:txBody>
                    <a:bodyPr/>
                    <a:lstStyle/>
                    <a:p>
                      <a:pPr marL="0" marR="0" lvl="0" indent="0" algn="l" rtl="0">
                        <a:spcBef>
                          <a:spcPts val="0"/>
                        </a:spcBef>
                        <a:spcAft>
                          <a:spcPts val="0"/>
                        </a:spcAft>
                        <a:buNone/>
                      </a:pPr>
                      <a:r>
                        <a:rPr lang="en-US" sz="1600" dirty="0"/>
                        <a:t>(Day 13) September 11, 2021, generated the greatest audience for the 2021 US Open, likely due to the captivating women's final between teenage sensations Emma Raducanu and Leylah Fernandez, falling on a prime Saturday viewing time</a:t>
                      </a:r>
                      <a:endParaRPr sz="1600" dirty="0"/>
                    </a:p>
                  </a:txBody>
                  <a:tcPr marL="91450" marR="91450" marT="45725" marB="45725"/>
                </a:tc>
                <a:extLst>
                  <a:ext uri="{0D108BD9-81ED-4DB2-BD59-A6C34878D82A}">
                    <a16:rowId xmlns:a16="http://schemas.microsoft.com/office/drawing/2014/main" val="10001"/>
                  </a:ext>
                </a:extLst>
              </a:tr>
              <a:tr h="1229200">
                <a:tc>
                  <a:txBody>
                    <a:bodyPr/>
                    <a:lstStyle/>
                    <a:p>
                      <a:pPr marL="0" marR="0" lvl="0" indent="0" algn="l" rtl="0">
                        <a:spcBef>
                          <a:spcPts val="0"/>
                        </a:spcBef>
                        <a:spcAft>
                          <a:spcPts val="0"/>
                        </a:spcAft>
                        <a:buNone/>
                      </a:pPr>
                      <a:r>
                        <a:rPr lang="en-GB" sz="1600"/>
                        <a:t>How did Brand Exposure change year on year (% change) </a:t>
                      </a:r>
                      <a:endParaRPr/>
                    </a:p>
                  </a:txBody>
                  <a:tcPr marL="91450" marR="91450" marT="45725" marB="45725"/>
                </a:tc>
                <a:tc>
                  <a:txBody>
                    <a:bodyPr/>
                    <a:lstStyle/>
                    <a:p>
                      <a:pPr marL="0" marR="0" lvl="0" indent="0" algn="l" rtl="0">
                        <a:spcBef>
                          <a:spcPts val="0"/>
                        </a:spcBef>
                        <a:spcAft>
                          <a:spcPts val="0"/>
                        </a:spcAft>
                        <a:buNone/>
                      </a:pPr>
                      <a:r>
                        <a:rPr lang="en-GB" sz="1600"/>
                        <a:t>15.66% year-over-year decline</a:t>
                      </a:r>
                      <a:endParaRPr sz="1600"/>
                    </a:p>
                  </a:txBody>
                  <a:tcPr marL="91450" marR="91450" marT="45725" marB="45725"/>
                </a:tc>
                <a:tc>
                  <a:txBody>
                    <a:bodyPr/>
                    <a:lstStyle/>
                    <a:p>
                      <a:pPr marL="0" marR="0" lvl="0" indent="0" algn="l" rtl="0">
                        <a:spcBef>
                          <a:spcPts val="0"/>
                        </a:spcBef>
                        <a:spcAft>
                          <a:spcPts val="0"/>
                        </a:spcAft>
                        <a:buNone/>
                      </a:pPr>
                      <a:r>
                        <a:rPr lang="en-GB" sz="1600" dirty="0"/>
                        <a:t>The 22% year-on-year decline in Corner Clock exposure, the primary driver of brand visibility, was somewhat mitigated by the introduction of three new assets—Court End, Courtside, and Off Court Clock—which collectively added 13.5 hours of brand exposure, highlighting the importance of diversifying sponsorship assets to maintain brand presence</a:t>
                      </a:r>
                      <a:endParaRPr sz="1600" dirty="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4"/>
          <p:cNvSpPr txBox="1">
            <a:spLocks noGrp="1"/>
          </p:cNvSpPr>
          <p:nvPr>
            <p:ph type="title"/>
          </p:nvPr>
        </p:nvSpPr>
        <p:spPr>
          <a:xfrm>
            <a:off x="279810" y="431060"/>
            <a:ext cx="11628557" cy="742612"/>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a:t>Answer the questions for the client</a:t>
            </a:r>
            <a:endParaRPr/>
          </a:p>
        </p:txBody>
      </p:sp>
      <p:sp>
        <p:nvSpPr>
          <p:cNvPr id="186" name="Google Shape;186;p4"/>
          <p:cNvSpPr txBox="1">
            <a:spLocks noGrp="1"/>
          </p:cNvSpPr>
          <p:nvPr>
            <p:ph type="sldNum" idx="12"/>
          </p:nvPr>
        </p:nvSpPr>
        <p:spPr>
          <a:xfrm>
            <a:off x="11644890" y="78191"/>
            <a:ext cx="547110" cy="167619"/>
          </a:xfrm>
          <a:prstGeom prst="rect">
            <a:avLst/>
          </a:prstGeom>
          <a:noFill/>
          <a:ln>
            <a:noFill/>
          </a:ln>
        </p:spPr>
        <p:txBody>
          <a:bodyPr spcFirstLastPara="1" wrap="square" lIns="0" tIns="36000" rIns="0" bIns="36000" anchor="ctr" anchorCtr="0">
            <a:noAutofit/>
          </a:bodyPr>
          <a:lstStyle/>
          <a:p>
            <a:pPr marL="0" marR="0" lvl="0" indent="0" algn="ctr" rtl="0">
              <a:spcBef>
                <a:spcPts val="0"/>
              </a:spcBef>
              <a:spcAft>
                <a:spcPts val="0"/>
              </a:spcAft>
              <a:buNone/>
            </a:pPr>
            <a:fld id="{00000000-1234-1234-1234-123412341234}" type="slidenum">
              <a:rPr lang="en-GB" sz="800" b="1" i="0" u="none" strike="noStrike" cap="none">
                <a:solidFill>
                  <a:schemeClr val="accent1"/>
                </a:solidFill>
                <a:latin typeface="Calibri"/>
                <a:ea typeface="Calibri"/>
                <a:cs typeface="Calibri"/>
                <a:sym typeface="Calibri"/>
              </a:rPr>
              <a:t>4</a:t>
            </a:fld>
            <a:endParaRPr sz="800" b="1" i="0" u="none" strike="noStrike" cap="none">
              <a:solidFill>
                <a:schemeClr val="accent1"/>
              </a:solidFill>
              <a:latin typeface="Calibri"/>
              <a:ea typeface="Calibri"/>
              <a:cs typeface="Calibri"/>
              <a:sym typeface="Calibri"/>
            </a:endParaRPr>
          </a:p>
        </p:txBody>
      </p:sp>
      <p:graphicFrame>
        <p:nvGraphicFramePr>
          <p:cNvPr id="187" name="Google Shape;187;p4"/>
          <p:cNvGraphicFramePr/>
          <p:nvPr/>
        </p:nvGraphicFramePr>
        <p:xfrm>
          <a:off x="550863" y="1031358"/>
          <a:ext cx="11090250" cy="5036075"/>
        </p:xfrm>
        <a:graphic>
          <a:graphicData uri="http://schemas.openxmlformats.org/drawingml/2006/table">
            <a:tbl>
              <a:tblPr firstRow="1" bandRow="1">
                <a:noFill/>
                <a:tableStyleId>{687E0CC7-02B5-4C18-AF46-E54A3667C8F1}</a:tableStyleId>
              </a:tblPr>
              <a:tblGrid>
                <a:gridCol w="2340400">
                  <a:extLst>
                    <a:ext uri="{9D8B030D-6E8A-4147-A177-3AD203B41FA5}">
                      <a16:colId xmlns:a16="http://schemas.microsoft.com/office/drawing/2014/main" val="20000"/>
                    </a:ext>
                  </a:extLst>
                </a:gridCol>
                <a:gridCol w="2804675">
                  <a:extLst>
                    <a:ext uri="{9D8B030D-6E8A-4147-A177-3AD203B41FA5}">
                      <a16:colId xmlns:a16="http://schemas.microsoft.com/office/drawing/2014/main" val="20001"/>
                    </a:ext>
                  </a:extLst>
                </a:gridCol>
                <a:gridCol w="5945175">
                  <a:extLst>
                    <a:ext uri="{9D8B030D-6E8A-4147-A177-3AD203B41FA5}">
                      <a16:colId xmlns:a16="http://schemas.microsoft.com/office/drawing/2014/main" val="20002"/>
                    </a:ext>
                  </a:extLst>
                </a:gridCol>
              </a:tblGrid>
              <a:tr h="905425">
                <a:tc>
                  <a:txBody>
                    <a:bodyPr/>
                    <a:lstStyle/>
                    <a:p>
                      <a:pPr marL="0" marR="0" lvl="0" indent="0" algn="l" rtl="0">
                        <a:spcBef>
                          <a:spcPts val="0"/>
                        </a:spcBef>
                        <a:spcAft>
                          <a:spcPts val="0"/>
                        </a:spcAft>
                        <a:buNone/>
                      </a:pPr>
                      <a:r>
                        <a:rPr lang="en-GB" sz="2400"/>
                        <a:t>Question</a:t>
                      </a:r>
                      <a:endParaRPr/>
                    </a:p>
                  </a:txBody>
                  <a:tcPr marL="91450" marR="91450" marT="45725" marB="45725"/>
                </a:tc>
                <a:tc>
                  <a:txBody>
                    <a:bodyPr/>
                    <a:lstStyle/>
                    <a:p>
                      <a:pPr marL="0" marR="0" lvl="0" indent="0" algn="l" rtl="0">
                        <a:spcBef>
                          <a:spcPts val="0"/>
                        </a:spcBef>
                        <a:spcAft>
                          <a:spcPts val="0"/>
                        </a:spcAft>
                        <a:buNone/>
                      </a:pPr>
                      <a:r>
                        <a:rPr lang="en-GB" sz="2400"/>
                        <a:t>The answer</a:t>
                      </a:r>
                      <a:endParaRPr/>
                    </a:p>
                  </a:txBody>
                  <a:tcPr marL="91450" marR="91450" marT="45725" marB="45725"/>
                </a:tc>
                <a:tc>
                  <a:txBody>
                    <a:bodyPr/>
                    <a:lstStyle/>
                    <a:p>
                      <a:pPr marL="0" marR="0" lvl="0" indent="0" algn="l" rtl="0">
                        <a:spcBef>
                          <a:spcPts val="0"/>
                        </a:spcBef>
                        <a:spcAft>
                          <a:spcPts val="0"/>
                        </a:spcAft>
                        <a:buNone/>
                      </a:pPr>
                      <a:r>
                        <a:rPr lang="en-GB" sz="2400"/>
                        <a:t>Reason why or interesting insights</a:t>
                      </a:r>
                      <a:endParaRPr/>
                    </a:p>
                  </a:txBody>
                  <a:tcPr marL="91450" marR="91450" marT="45725" marB="45725"/>
                </a:tc>
                <a:extLst>
                  <a:ext uri="{0D108BD9-81ED-4DB2-BD59-A6C34878D82A}">
                    <a16:rowId xmlns:a16="http://schemas.microsoft.com/office/drawing/2014/main" val="10000"/>
                  </a:ext>
                </a:extLst>
              </a:tr>
              <a:tr h="2065325">
                <a:tc>
                  <a:txBody>
                    <a:bodyPr/>
                    <a:lstStyle/>
                    <a:p>
                      <a:pPr marL="0" marR="0" lvl="0" indent="0" algn="l" rtl="0">
                        <a:spcBef>
                          <a:spcPts val="0"/>
                        </a:spcBef>
                        <a:spcAft>
                          <a:spcPts val="0"/>
                        </a:spcAft>
                        <a:buNone/>
                      </a:pPr>
                      <a:r>
                        <a:rPr lang="en-GB" sz="1600"/>
                        <a:t>Which brand asset contributed the most value, what proportion did it contribute (%) (and suggest why)</a:t>
                      </a:r>
                      <a:endParaRPr/>
                    </a:p>
                  </a:txBody>
                  <a:tcPr marL="91450" marR="91450" marT="45725" marB="45725"/>
                </a:tc>
                <a:tc>
                  <a:txBody>
                    <a:bodyPr/>
                    <a:lstStyle/>
                    <a:p>
                      <a:pPr marL="0" marR="0" lvl="0" indent="0" algn="l" rtl="0">
                        <a:spcBef>
                          <a:spcPts val="0"/>
                        </a:spcBef>
                        <a:spcAft>
                          <a:spcPts val="0"/>
                        </a:spcAft>
                        <a:buNone/>
                      </a:pPr>
                      <a:r>
                        <a:rPr lang="en-GB" sz="1600"/>
                        <a:t>Rolex G - 34% of the total viewership</a:t>
                      </a:r>
                      <a:endParaRPr sz="1600"/>
                    </a:p>
                  </a:txBody>
                  <a:tcPr marL="91450" marR="91450" marT="45725" marB="45725"/>
                </a:tc>
                <a:tc>
                  <a:txBody>
                    <a:bodyPr/>
                    <a:lstStyle/>
                    <a:p>
                      <a:pPr marL="0" marR="0" lvl="0" indent="0" algn="l" rtl="0">
                        <a:spcBef>
                          <a:spcPts val="0"/>
                        </a:spcBef>
                        <a:spcAft>
                          <a:spcPts val="0"/>
                        </a:spcAft>
                        <a:buNone/>
                      </a:pPr>
                      <a:r>
                        <a:rPr lang="en-GB" sz="1600"/>
                        <a:t>Rolex G captured the highest audience value, contributing 34% of the total viewership, followed by Rolex N and Rolex S</a:t>
                      </a:r>
                      <a:endParaRPr sz="1600"/>
                    </a:p>
                  </a:txBody>
                  <a:tcPr marL="91450" marR="91450" marT="45725" marB="45725"/>
                </a:tc>
                <a:extLst>
                  <a:ext uri="{0D108BD9-81ED-4DB2-BD59-A6C34878D82A}">
                    <a16:rowId xmlns:a16="http://schemas.microsoft.com/office/drawing/2014/main" val="10001"/>
                  </a:ext>
                </a:extLst>
              </a:tr>
              <a:tr h="2065325">
                <a:tc>
                  <a:txBody>
                    <a:bodyPr/>
                    <a:lstStyle/>
                    <a:p>
                      <a:pPr marL="0" marR="0" lvl="0" indent="0" algn="l" rtl="0">
                        <a:spcBef>
                          <a:spcPts val="0"/>
                        </a:spcBef>
                        <a:spcAft>
                          <a:spcPts val="0"/>
                        </a:spcAft>
                        <a:buNone/>
                      </a:pPr>
                      <a:r>
                        <a:rPr lang="en-GB" sz="1600"/>
                        <a:t>The Grandstand Clock value increased year on year. Please suggest why and recommend a way of increasing it further. </a:t>
                      </a:r>
                      <a:endParaRPr/>
                    </a:p>
                  </a:txBody>
                  <a:tcPr marL="91450" marR="91450" marT="45725" marB="45725"/>
                </a:tc>
                <a:tc>
                  <a:txBody>
                    <a:bodyPr/>
                    <a:lstStyle/>
                    <a:p>
                      <a:pPr marL="0" lvl="0" indent="0" algn="l" rtl="0">
                        <a:spcBef>
                          <a:spcPts val="0"/>
                        </a:spcBef>
                        <a:spcAft>
                          <a:spcPts val="0"/>
                        </a:spcAft>
                        <a:buNone/>
                      </a:pPr>
                      <a:r>
                        <a:rPr lang="en-GB" sz="1600"/>
                        <a:t>The Grandstand Clock value increased year on</a:t>
                      </a:r>
                      <a:endParaRPr sz="1600"/>
                    </a:p>
                    <a:p>
                      <a:pPr marL="0" marR="0" lvl="0" indent="0" algn="l" rtl="0">
                        <a:spcBef>
                          <a:spcPts val="0"/>
                        </a:spcBef>
                        <a:spcAft>
                          <a:spcPts val="0"/>
                        </a:spcAft>
                        <a:buNone/>
                      </a:pPr>
                      <a:r>
                        <a:rPr lang="en-GB" sz="1600"/>
                        <a:t>year by 43.31%</a:t>
                      </a:r>
                      <a:endParaRPr sz="1600"/>
                    </a:p>
                  </a:txBody>
                  <a:tcPr marL="91450" marR="91450" marT="45725" marB="45725"/>
                </a:tc>
                <a:tc>
                  <a:txBody>
                    <a:bodyPr/>
                    <a:lstStyle/>
                    <a:p>
                      <a:pPr marL="0" marR="0" lvl="0" indent="0" algn="l" rtl="0">
                        <a:spcBef>
                          <a:spcPts val="0"/>
                        </a:spcBef>
                        <a:spcAft>
                          <a:spcPts val="0"/>
                        </a:spcAft>
                        <a:buNone/>
                      </a:pPr>
                      <a:r>
                        <a:rPr lang="en-GB" sz="1600"/>
                        <a:t>Increased visibility is due to greater camera focus, enhanced sponsorship, and broadcast strategy shifts. To boost it further, introduce interactive elements and leverage social media for real-time global engagement.</a:t>
                      </a:r>
                      <a:endParaRPr sz="160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WideScreen-16-9-AspectRatio">
  <a:themeElements>
    <a:clrScheme name="Rolex Colours">
      <a:dk1>
        <a:srgbClr val="233444"/>
      </a:dk1>
      <a:lt1>
        <a:srgbClr val="FFFFFF"/>
      </a:lt1>
      <a:dk2>
        <a:srgbClr val="111111"/>
      </a:dk2>
      <a:lt2>
        <a:srgbClr val="F2F2F2"/>
      </a:lt2>
      <a:accent1>
        <a:srgbClr val="004C25"/>
      </a:accent1>
      <a:accent2>
        <a:srgbClr val="969696"/>
      </a:accent2>
      <a:accent3>
        <a:srgbClr val="4B4B4B"/>
      </a:accent3>
      <a:accent4>
        <a:srgbClr val="CDCCA8"/>
      </a:accent4>
      <a:accent5>
        <a:srgbClr val="52943A"/>
      </a:accent5>
      <a:accent6>
        <a:srgbClr val="97741F"/>
      </a:accent6>
      <a:hlink>
        <a:srgbClr val="0E71B8"/>
      </a:hlink>
      <a:folHlink>
        <a:srgbClr val="0020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777</Words>
  <Application>Microsoft Office PowerPoint</Application>
  <PresentationFormat>Widescreen</PresentationFormat>
  <Paragraphs>53</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Arial</vt:lpstr>
      <vt:lpstr>Raleway</vt:lpstr>
      <vt:lpstr>WideScreen-16-9-AspectRatio</vt:lpstr>
      <vt:lpstr>Answer the questions for the client</vt:lpstr>
      <vt:lpstr>Answer the questions for the client</vt:lpstr>
      <vt:lpstr>Answer the questions for the client</vt:lpstr>
      <vt:lpstr>Answer the questions for the client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Sharon Havenhand</dc:creator>
  <cp:lastModifiedBy>Saujanya Waikar</cp:lastModifiedBy>
  <cp:revision>1</cp:revision>
  <dcterms:created xsi:type="dcterms:W3CDTF">2018-05-14T13:34:32Z</dcterms:created>
  <dcterms:modified xsi:type="dcterms:W3CDTF">2025-01-14T07:34:47Z</dcterms:modified>
</cp:coreProperties>
</file>