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47B5ED-C097-4977-BB9B-93BE58543D76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5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08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0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8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5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9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4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8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3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8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0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9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275DB6-0DF8-4501-83F5-1445C8C7E73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BB45602-FC87-459D-81ED-BFFAB61A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2gDMVg9do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Bluetooth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Janne Hakala</a:t>
            </a:r>
          </a:p>
          <a:p>
            <a:r>
              <a:rPr lang="fi-FI" dirty="0"/>
              <a:t>Timo Saukonoja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0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Historiaa ja nippelitietoa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1154955" y="2334126"/>
            <a:ext cx="8761412" cy="36856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accent4">
                    <a:lumMod val="75000"/>
                  </a:schemeClr>
                </a:solidFill>
              </a:rPr>
              <a:t>1994 ruotsalainen Ericsson alkoi tutkia langattoman tiedonsiirron mahdollisuuksia eri laitteiden välillä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accent4">
                    <a:lumMod val="75000"/>
                  </a:schemeClr>
                </a:solidFill>
              </a:rPr>
              <a:t>1998 Ericssonin aloitteesta perustettiin Bluetooth </a:t>
            </a:r>
            <a:r>
              <a:rPr lang="fi-FI" dirty="0" err="1">
                <a:solidFill>
                  <a:schemeClr val="accent4">
                    <a:lumMod val="75000"/>
                  </a:schemeClr>
                </a:solidFill>
              </a:rPr>
              <a:t>Special</a:t>
            </a:r>
            <a:r>
              <a:rPr lang="fi-FI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4">
                    <a:lumMod val="75000"/>
                  </a:schemeClr>
                </a:solidFill>
              </a:rPr>
              <a:t>Interest</a:t>
            </a:r>
            <a:r>
              <a:rPr lang="fi-FI" dirty="0">
                <a:solidFill>
                  <a:schemeClr val="accent4">
                    <a:lumMod val="75000"/>
                  </a:schemeClr>
                </a:solidFill>
              </a:rPr>
              <a:t> Group johon kuului mm. Nokia, IBM, Intel ja Toshiba. </a:t>
            </a:r>
            <a:r>
              <a:rPr lang="fi-FI" dirty="0" err="1">
                <a:solidFill>
                  <a:schemeClr val="accent4">
                    <a:lumMod val="75000"/>
                  </a:schemeClr>
                </a:solidFill>
              </a:rPr>
              <a:t>SIG:n</a:t>
            </a:r>
            <a:r>
              <a:rPr lang="fi-FI" dirty="0">
                <a:solidFill>
                  <a:schemeClr val="accent4">
                    <a:lumMod val="75000"/>
                  </a:schemeClr>
                </a:solidFill>
              </a:rPr>
              <a:t> tavoitteena oli luoda standardi langattomalle tiedonsiirrolle.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accent4">
                    <a:lumMod val="75000"/>
                  </a:schemeClr>
                </a:solidFill>
              </a:rPr>
              <a:t>Bluetooth on nimetty 900-luvulla eläneen viikinkikuninkaan Harald Sinihampaan mukaan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accent4">
                    <a:lumMod val="75000"/>
                  </a:schemeClr>
                </a:solidFill>
              </a:rPr>
              <a:t>Logo luotiin yhdistämällä skandinaaviset riimut </a:t>
            </a:r>
            <a:r>
              <a:rPr lang="fi-FI" dirty="0" err="1">
                <a:solidFill>
                  <a:schemeClr val="accent4">
                    <a:lumMod val="75000"/>
                  </a:schemeClr>
                </a:solidFill>
              </a:rPr>
              <a:t>Hagall</a:t>
            </a:r>
            <a:r>
              <a:rPr lang="fi-FI" dirty="0">
                <a:solidFill>
                  <a:schemeClr val="accent4">
                    <a:lumMod val="75000"/>
                  </a:schemeClr>
                </a:solidFill>
              </a:rPr>
              <a:t> ja </a:t>
            </a:r>
            <a:r>
              <a:rPr lang="fi-FI" dirty="0" err="1">
                <a:solidFill>
                  <a:schemeClr val="accent4">
                    <a:lumMod val="75000"/>
                  </a:schemeClr>
                </a:solidFill>
              </a:rPr>
              <a:t>Berkanan</a:t>
            </a:r>
            <a:r>
              <a:rPr lang="fi-FI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5093368"/>
            <a:ext cx="4339391" cy="15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8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Yleistä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Bluetooth on lyhyen kantaman radiotekniikkaan perustuva langaton tiedonsiirtotekniikka</a:t>
            </a:r>
          </a:p>
          <a:p>
            <a:r>
              <a:rPr lang="fi-FI" dirty="0"/>
              <a:t>Tavoitteena korvata kaapelit ja infrapunayhteydet laitteiden välillä</a:t>
            </a:r>
          </a:p>
          <a:p>
            <a:r>
              <a:rPr lang="fi-FI" dirty="0"/>
              <a:t>Bluetooth siirtonopeus 24 </a:t>
            </a:r>
            <a:r>
              <a:rPr lang="fi-FI" dirty="0" err="1"/>
              <a:t>Mbit</a:t>
            </a:r>
            <a:r>
              <a:rPr lang="fi-FI" dirty="0"/>
              <a:t>/s, kun taas </a:t>
            </a:r>
            <a:r>
              <a:rPr lang="fi-FI" dirty="0" err="1"/>
              <a:t>IrDA</a:t>
            </a:r>
            <a:r>
              <a:rPr lang="fi-FI" dirty="0"/>
              <a:t>(</a:t>
            </a:r>
            <a:r>
              <a:rPr lang="fi-FI" dirty="0" err="1"/>
              <a:t>infrapuna</a:t>
            </a:r>
            <a:r>
              <a:rPr lang="fi-FI" dirty="0"/>
              <a:t>) nopeimmillaan 4 </a:t>
            </a:r>
            <a:r>
              <a:rPr lang="fi-FI" dirty="0" err="1"/>
              <a:t>Mbit</a:t>
            </a:r>
            <a:r>
              <a:rPr lang="fi-FI" dirty="0"/>
              <a:t>/s</a:t>
            </a:r>
          </a:p>
          <a:p>
            <a:r>
              <a:rPr lang="fi-FI" dirty="0"/>
              <a:t>Bluetooth kantama yleisimmin 10m parhaillaan jopa 100m, kun taas </a:t>
            </a:r>
            <a:r>
              <a:rPr lang="fi-FI" dirty="0" err="1"/>
              <a:t>IrDA</a:t>
            </a:r>
            <a:r>
              <a:rPr lang="fi-FI" dirty="0"/>
              <a:t> kantama 1 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4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Tietoturva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Tietoturva rakentuu verkon turvallisuudesta ja laitteiden suojauksesta</a:t>
            </a:r>
          </a:p>
          <a:p>
            <a:r>
              <a:rPr lang="fi-FI" dirty="0"/>
              <a:t>Bluetooth-verkon tietoturvaan vaikuttaa: lähetysteho, taajuushyppely, yhteydenmuodostus ja yhteydensalaus</a:t>
            </a:r>
          </a:p>
          <a:p>
            <a:r>
              <a:rPr lang="fi-FI" dirty="0"/>
              <a:t>Taajuus vaihtelee yhteyden aikana 1600 kertaa sekunnissa täten estäen aikoinaan NMT-puhelimien kanavankuuntelun tai nauhoituksen</a:t>
            </a:r>
          </a:p>
          <a:p>
            <a:r>
              <a:rPr lang="fi-FI" dirty="0"/>
              <a:t>Lähetysteho on minimoitu ja rajoittaa signaalin kantamaa, mikä parantaa osalta tietoturvaa, koska hyökkääjän on oltava lähellä laitetta</a:t>
            </a:r>
          </a:p>
          <a:p>
            <a:r>
              <a:rPr lang="fi-FI" dirty="0" err="1"/>
              <a:t>Autentikointi</a:t>
            </a:r>
            <a:r>
              <a:rPr lang="fi-FI" dirty="0"/>
              <a:t>  laitteiden välillä tapahtuu käyttämällä uuden laitteen MAC-osoitetta, kahta salaista avainta </a:t>
            </a:r>
            <a:r>
              <a:rPr lang="fi-FI"/>
              <a:t>sekä satunnaista lukua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8424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Kaavio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83" y="2290679"/>
            <a:ext cx="9364027" cy="44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4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3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2gDMVg9doo">
            <a:hlinkClick r:id="" action="ppaction://media"/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6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275</TotalTime>
  <Words>184</Words>
  <Application>Microsoft Office PowerPoint</Application>
  <PresentationFormat>Widescreen</PresentationFormat>
  <Paragraphs>24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Bluetooth</vt:lpstr>
      <vt:lpstr>Historiaa ja nippelitietoa</vt:lpstr>
      <vt:lpstr>Yleistä</vt:lpstr>
      <vt:lpstr>Tietoturva</vt:lpstr>
      <vt:lpstr>Kaavio</vt:lpstr>
      <vt:lpstr>DEMO</vt:lpstr>
      <vt:lpstr>PowerPoint Presentation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</dc:title>
  <dc:creator>Timo Saukonoja</dc:creator>
  <cp:lastModifiedBy>Janne</cp:lastModifiedBy>
  <cp:revision>17</cp:revision>
  <dcterms:created xsi:type="dcterms:W3CDTF">2016-11-01T09:59:46Z</dcterms:created>
  <dcterms:modified xsi:type="dcterms:W3CDTF">2016-11-02T15:20:46Z</dcterms:modified>
</cp:coreProperties>
</file>