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2FD2-C7A5-4181-963E-162E783337EE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DFCB-1BB1-4BFD-B062-B019167ED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Kaa</a:t>
            </a:r>
            <a:r>
              <a:rPr lang="fi-FI" dirty="0" smtClean="0"/>
              <a:t> </a:t>
            </a:r>
            <a:r>
              <a:rPr lang="fi-FI" dirty="0" err="1" smtClean="0"/>
              <a:t>IoT</a:t>
            </a:r>
            <a:r>
              <a:rPr lang="fi-FI" dirty="0" smtClean="0"/>
              <a:t> </a:t>
            </a:r>
            <a:r>
              <a:rPr lang="fi-FI" dirty="0" err="1" smtClean="0"/>
              <a:t>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71054" y="5989320"/>
            <a:ext cx="3280756" cy="868680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Timo Saukonoja</a:t>
            </a:r>
          </a:p>
          <a:p>
            <a:r>
              <a:rPr lang="fi-FI" dirty="0" smtClean="0"/>
              <a:t>Janne Hakala</a:t>
            </a:r>
            <a:endParaRPr lang="en-US" dirty="0"/>
          </a:p>
        </p:txBody>
      </p:sp>
      <p:pic>
        <p:nvPicPr>
          <p:cNvPr id="1026" name="Picture 2" descr="Kuvahaun tulos haulle kaa iot plat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27432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/>
          <a:lstStyle/>
          <a:p>
            <a:r>
              <a:rPr lang="fi-FI" dirty="0" smtClean="0"/>
              <a:t>Internet –verkon laajentuminen laitteisiin ja koneisiin, joita voidaan ohjata, mitata ja </a:t>
            </a:r>
            <a:r>
              <a:rPr lang="fi-FI" dirty="0" err="1" smtClean="0"/>
              <a:t>sensoroida</a:t>
            </a:r>
            <a:r>
              <a:rPr lang="fi-FI" dirty="0" smtClean="0"/>
              <a:t> internetin yli.</a:t>
            </a:r>
          </a:p>
          <a:p>
            <a:r>
              <a:rPr lang="fi-FI" dirty="0" smtClean="0"/>
              <a:t>Aiemmin käytössä lähinnä teollisuudessa, mutta lähenee koko ajan tavallista kuluttajaa</a:t>
            </a:r>
          </a:p>
          <a:p>
            <a:r>
              <a:rPr lang="fi-FI" dirty="0" smtClean="0"/>
              <a:t>Suomalainen </a:t>
            </a:r>
            <a:r>
              <a:rPr lang="fi-FI" dirty="0"/>
              <a:t>hitsauslaitteita ja </a:t>
            </a:r>
            <a:r>
              <a:rPr lang="fi-FI" dirty="0" smtClean="0"/>
              <a:t>–ohjelmistoja tarjoava</a:t>
            </a:r>
            <a:r>
              <a:rPr lang="fi-FI" dirty="0"/>
              <a:t> Kemppi </a:t>
            </a:r>
            <a:r>
              <a:rPr lang="fi-FI" dirty="0" smtClean="0"/>
              <a:t>välittää kaiken tiedon hitsaustapahtumasta pilvipalveluun</a:t>
            </a:r>
          </a:p>
          <a:p>
            <a:r>
              <a:rPr lang="fi-FI" dirty="0" smtClean="0"/>
              <a:t>Toisena esimerkkinä on digitaalinen muuttuva nopeusrajoitustaulu</a:t>
            </a:r>
          </a:p>
          <a:p>
            <a:r>
              <a:rPr lang="fi-FI" dirty="0" smtClean="0"/>
              <a:t>Tällä hetkellä kuluttajaa lähimpänä on älyjääkaappi, joka kertoo mitä sinulla on jääkaapissasi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npoint.jobs/wp-content/uploads/Cisco-Infographic_with_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98" y="365125"/>
            <a:ext cx="4932240" cy="59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8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Kaa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Tuotantovalmis ja monikäyttöinen alusta, jolle voi rakentaa   kokonaisia </a:t>
            </a:r>
            <a:r>
              <a:rPr lang="fi-FI" dirty="0" err="1" smtClean="0"/>
              <a:t>IoT</a:t>
            </a:r>
            <a:r>
              <a:rPr lang="fi-FI" dirty="0"/>
              <a:t> </a:t>
            </a:r>
            <a:r>
              <a:rPr lang="fi-FI" dirty="0" smtClean="0"/>
              <a:t>–sovelluksia</a:t>
            </a:r>
          </a:p>
          <a:p>
            <a:r>
              <a:rPr lang="fi-FI" dirty="0" smtClean="0"/>
              <a:t>Tarjoaa runsaasti avoimia työkaluja </a:t>
            </a:r>
            <a:r>
              <a:rPr lang="fi-FI" dirty="0" err="1" smtClean="0"/>
              <a:t>IoT</a:t>
            </a:r>
            <a:r>
              <a:rPr lang="fi-FI" dirty="0" smtClean="0"/>
              <a:t> –tuotekehitykseen, näin vähentäen riskejä ja kehitykseen kuluvaa aikaa</a:t>
            </a:r>
          </a:p>
          <a:p>
            <a:r>
              <a:rPr lang="fi-FI" dirty="0" smtClean="0"/>
              <a:t>100 % Open </a:t>
            </a:r>
            <a:r>
              <a:rPr lang="fi-FI" dirty="0" err="1" smtClean="0"/>
              <a:t>Source</a:t>
            </a:r>
            <a:r>
              <a:rPr lang="fi-FI" dirty="0"/>
              <a:t> </a:t>
            </a:r>
            <a:r>
              <a:rPr lang="fi-FI" dirty="0" smtClean="0"/>
              <a:t>&amp; 100 % Ilmainen</a:t>
            </a:r>
          </a:p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sillä voi tehdä?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Kaa</a:t>
            </a:r>
            <a:r>
              <a:rPr lang="fi-FI" dirty="0" smtClean="0"/>
              <a:t> on hyvä työkalu </a:t>
            </a:r>
            <a:r>
              <a:rPr lang="fi-FI" dirty="0" err="1" smtClean="0"/>
              <a:t>IoT</a:t>
            </a:r>
            <a:r>
              <a:rPr lang="fi-FI" dirty="0" smtClean="0"/>
              <a:t> –tuotekehitykseen ja toteuttamiseen</a:t>
            </a:r>
          </a:p>
          <a:p>
            <a:r>
              <a:rPr lang="fi-FI" dirty="0" err="1" smtClean="0"/>
              <a:t>Kaa</a:t>
            </a:r>
            <a:r>
              <a:rPr lang="fi-FI" dirty="0" smtClean="0"/>
              <a:t> on skaalautuva</a:t>
            </a:r>
          </a:p>
          <a:p>
            <a:r>
              <a:rPr lang="fi-FI" dirty="0" smtClean="0"/>
              <a:t>Teollisuudessa sitä voidaan käyttää keräämään ja analysoimaan dataa yhdestä tai useammasta tuotantotehtaasta</a:t>
            </a:r>
          </a:p>
          <a:p>
            <a:r>
              <a:rPr lang="fi-FI" dirty="0" smtClean="0"/>
              <a:t>Se tukee useita eri tietokantoja ja datan analysointityökaluja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Kaa IoT Platform</vt:lpstr>
      <vt:lpstr>IoT</vt:lpstr>
      <vt:lpstr>PowerPoint Presentation</vt:lpstr>
      <vt:lpstr>Kaa</vt:lpstr>
      <vt:lpstr>Mitä sillä voi tehdä?</vt:lpstr>
      <vt:lpstr>DEMO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 IoT Platform</dc:title>
  <dc:creator>Janne Hakala</dc:creator>
  <cp:lastModifiedBy>Janne Hakala</cp:lastModifiedBy>
  <cp:revision>12</cp:revision>
  <dcterms:created xsi:type="dcterms:W3CDTF">2016-10-11T12:09:43Z</dcterms:created>
  <dcterms:modified xsi:type="dcterms:W3CDTF">2016-10-25T09:30:31Z</dcterms:modified>
</cp:coreProperties>
</file>