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48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8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0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8364-66A0-4048-A7A2-202E4B9BB89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5294-4B4C-420D-B515-1A44177B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Signaalimittari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Janne Hakala</a:t>
            </a:r>
          </a:p>
          <a:p>
            <a:r>
              <a:rPr lang="fi-FI" dirty="0"/>
              <a:t>Timo Saukonoja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7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 mobiilisovellus</a:t>
            </a:r>
          </a:p>
          <a:p>
            <a:r>
              <a:rPr lang="fi-FI" dirty="0"/>
              <a:t>Kerää dataa käyttäjän laitteen signaalien vahvuuksista </a:t>
            </a:r>
            <a:r>
              <a:rPr lang="fi-FI" dirty="0" err="1"/>
              <a:t>NoSQL</a:t>
            </a:r>
            <a:r>
              <a:rPr lang="fi-FI" dirty="0"/>
              <a:t>-kantaan</a:t>
            </a:r>
          </a:p>
          <a:p>
            <a:r>
              <a:rPr lang="fi-FI" dirty="0"/>
              <a:t>Data lähetetään REST-</a:t>
            </a:r>
            <a:r>
              <a:rPr lang="fi-FI" dirty="0" err="1"/>
              <a:t>servicen</a:t>
            </a:r>
            <a:r>
              <a:rPr lang="fi-FI" dirty="0"/>
              <a:t> kautta kantaan HTTP-</a:t>
            </a:r>
            <a:r>
              <a:rPr lang="fi-FI" dirty="0" err="1"/>
              <a:t>requesteina</a:t>
            </a:r>
            <a:endParaRPr lang="fi-FI" dirty="0"/>
          </a:p>
          <a:p>
            <a:r>
              <a:rPr lang="fi-FI" dirty="0"/>
              <a:t>Puhelin saa datan REST-</a:t>
            </a:r>
            <a:r>
              <a:rPr lang="fi-FI" dirty="0" err="1"/>
              <a:t>serviceltä</a:t>
            </a:r>
            <a:r>
              <a:rPr lang="fi-FI" dirty="0"/>
              <a:t> JSON-muodossa, josta se parsitaan kartalle</a:t>
            </a:r>
          </a:p>
          <a:p>
            <a:r>
              <a:rPr lang="fi-FI" dirty="0"/>
              <a:t>Sovellus näyttää signaalien vahvuudet ympyröinä kartalla (eri operaattoreille omat </a:t>
            </a:r>
            <a:r>
              <a:rPr lang="fi-FI" dirty="0" err="1"/>
              <a:t>MapFragmentit</a:t>
            </a:r>
            <a:r>
              <a:rPr lang="fi-FI" dirty="0"/>
              <a:t>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Teknologiat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Android Studio </a:t>
            </a:r>
          </a:p>
          <a:p>
            <a:r>
              <a:rPr lang="fi-FI" dirty="0" err="1"/>
              <a:t>Apache</a:t>
            </a:r>
            <a:r>
              <a:rPr lang="fi-FI" dirty="0"/>
              <a:t> </a:t>
            </a:r>
            <a:r>
              <a:rPr lang="fi-FI" dirty="0" err="1"/>
              <a:t>Cassandra</a:t>
            </a:r>
            <a:r>
              <a:rPr lang="fi-FI" dirty="0"/>
              <a:t> (</a:t>
            </a:r>
            <a:r>
              <a:rPr lang="fi-FI" dirty="0" err="1"/>
              <a:t>NoSQL</a:t>
            </a:r>
            <a:r>
              <a:rPr lang="fi-FI" dirty="0"/>
              <a:t>)</a:t>
            </a:r>
          </a:p>
          <a:p>
            <a:r>
              <a:rPr lang="fi-FI" dirty="0" err="1"/>
              <a:t>Spring</a:t>
            </a:r>
            <a:r>
              <a:rPr lang="fi-FI" dirty="0"/>
              <a:t> Framework (REST)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2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Framework</a:t>
            </a:r>
          </a:p>
          <a:p>
            <a:r>
              <a:rPr lang="fi-FI" dirty="0"/>
              <a:t>Java</a:t>
            </a:r>
          </a:p>
          <a:p>
            <a:r>
              <a:rPr lang="fi-FI" dirty="0" err="1"/>
              <a:t>Maven</a:t>
            </a:r>
            <a:endParaRPr lang="fi-FI" dirty="0"/>
          </a:p>
          <a:p>
            <a:r>
              <a:rPr lang="fi-FI" dirty="0" err="1"/>
              <a:t>Ubuntu</a:t>
            </a:r>
            <a:endParaRPr lang="fi-FI" dirty="0"/>
          </a:p>
          <a:p>
            <a:r>
              <a:rPr lang="fi-FI" dirty="0"/>
              <a:t>Jackson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33" y="0"/>
            <a:ext cx="9851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3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63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Signaalimittari</vt:lpstr>
      <vt:lpstr>Yleistä</vt:lpstr>
      <vt:lpstr>Teknologiat</vt:lpstr>
      <vt:lpstr>REST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Signaalimittari</dc:title>
  <dc:creator>Timo Saukonoja</dc:creator>
  <cp:lastModifiedBy>BRAVO</cp:lastModifiedBy>
  <cp:revision>4</cp:revision>
  <dcterms:created xsi:type="dcterms:W3CDTF">2016-11-29T12:31:22Z</dcterms:created>
  <dcterms:modified xsi:type="dcterms:W3CDTF">2016-12-06T17:50:30Z</dcterms:modified>
</cp:coreProperties>
</file>