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7"/>
    <p:restoredTop sz="86416"/>
  </p:normalViewPr>
  <p:slideViewPr>
    <p:cSldViewPr snapToGrid="0" snapToObjects="1">
      <p:cViewPr varScale="1">
        <p:scale>
          <a:sx n="110" d="100"/>
          <a:sy n="110" d="100"/>
        </p:scale>
        <p:origin x="176" y="6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9AB2-6915-D44E-86B9-E4EA56CF3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E794F-D5F7-7949-B82F-2776EE452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8D51F-11F5-5440-A841-B8014485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F0D4-28C3-4946-8689-372A0EE5AB17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7ACC5-6149-394B-96E3-0D33FBE5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3D825-5817-004B-B751-4938B808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6764-E897-8740-90CD-48523426A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8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87D3-AAE7-DF47-972E-1C5DAC9DE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E28D6-3BE4-0841-9799-66D7F2CF6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2B9C8-3AE9-134A-AE13-B6ED4816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F0D4-28C3-4946-8689-372A0EE5AB17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28949-6D97-AB47-ACC9-91AA2187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E7CEA-7AEA-7D4C-915A-9E459004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6764-E897-8740-90CD-48523426A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5DC7BF-1C52-8049-81EF-8AAAEE187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05DAF-3155-1643-881F-374F5A4E3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34F1A-62BA-6842-9895-E941EFCC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F0D4-28C3-4946-8689-372A0EE5AB17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B9585-CDF0-7649-B048-DAC6127D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0A281-8813-994A-A95E-C1920B1F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6764-E897-8740-90CD-48523426A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6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E9F71-F2AB-C645-87CE-9D012444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C81C6-B479-3B44-A720-91FFDB05A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A01D2-05BB-554E-BA08-FF0211583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F0D4-28C3-4946-8689-372A0EE5AB17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F70C9-472B-B347-A728-2A393636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AAF8A-D76A-AE4C-98C2-E2CC86B6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6764-E897-8740-90CD-48523426A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0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F309B-ACAF-8549-8EDF-10BAD10C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CFDA6-E2BC-6943-8783-36E1B0180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863EB-D6AD-E64E-9B0C-D2B2A5CE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F0D4-28C3-4946-8689-372A0EE5AB17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A223F-8882-7E49-8F96-DBAE723E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7CB5B-30A9-EC44-AA29-41121FFCC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6764-E897-8740-90CD-48523426A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4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74F5-86A3-2342-9228-984064D8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B1E7F-485E-7641-82ED-ECA18BEF5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80203-14E1-BC4A-86E9-6D34A4444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B9FBD-242E-C346-989F-D0B16DCC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F0D4-28C3-4946-8689-372A0EE5AB17}" type="datetimeFigureOut">
              <a:rPr lang="en-US" smtClean="0"/>
              <a:t>6/2/25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552BC-C332-214B-959D-33923432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750FA-33E7-9E47-847D-0C0EA6B1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6764-E897-8740-90CD-48523426A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5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4A622-FB4A-8542-8959-8030F501D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80890-DD91-5044-A95B-5721AEB12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EB34C-16CF-2746-87D2-3F84EBF8D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52012E-1DCA-B24D-814A-C6DF1C22C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7FAE6-8B86-8F41-B474-EB0143E35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B79E4-14D9-0743-BC50-E67D4002C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F0D4-28C3-4946-8689-372A0EE5AB17}" type="datetimeFigureOut">
              <a:rPr lang="en-US" smtClean="0"/>
              <a:t>6/2/25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FA8ED-1734-E344-BAB9-BD8035666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E75A85-8482-C74C-A343-B1C60D6A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6764-E897-8740-90CD-48523426A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406F-2F01-DA4A-B593-C88565E87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BFD25-4861-5B4E-AABA-A76F542C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F0D4-28C3-4946-8689-372A0EE5AB17}" type="datetimeFigureOut">
              <a:rPr lang="en-US" smtClean="0"/>
              <a:t>6/2/25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C5307-E840-CC49-93D9-BBF6FB64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AAA73-484E-FD48-BA77-14F11B5E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6764-E897-8740-90CD-48523426A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5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D79FF-BCB7-534B-BF72-0D7FC86E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F0D4-28C3-4946-8689-372A0EE5AB17}" type="datetimeFigureOut">
              <a:rPr lang="en-US" smtClean="0"/>
              <a:t>6/2/25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DC539-62EE-0C4D-B4FB-00E592EB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2F0CC-8F02-1744-953C-1A3C30EB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6764-E897-8740-90CD-48523426A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1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53B5D-C33B-6C44-8724-D85AB9D8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622A7-D527-5A46-AFAB-8F2D671E8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9FD07-9A59-2843-9202-6453CB02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21F71-3671-3843-9C3D-2A1CBF53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F0D4-28C3-4946-8689-372A0EE5AB17}" type="datetimeFigureOut">
              <a:rPr lang="en-US" smtClean="0"/>
              <a:t>6/2/25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E043F-788B-F048-A00A-8D7E05B9F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4E178-76AC-EF4F-B425-B5C13625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6764-E897-8740-90CD-48523426A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3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A38C-9938-AA4C-A4E3-959E6369D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84B922-AEBC-A54C-A2FE-79484C58A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993BA-C32E-9E44-84FA-C39F23FFF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4F76C-1581-8D4F-AA82-6337686E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F0D4-28C3-4946-8689-372A0EE5AB17}" type="datetimeFigureOut">
              <a:rPr lang="en-US" smtClean="0"/>
              <a:t>6/2/25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6597C-C318-0E48-8201-FD5EBF48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6B1CD-0D9C-7F4E-A94D-CD4C2274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06764-E897-8740-90CD-48523426A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5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EA9DCA-70EF-2840-83D2-138DF14EF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34A67-C818-2E4F-A526-A0707FC23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954B2-67A8-1945-83F5-3550A2E73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9F0D4-28C3-4946-8689-372A0EE5AB17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3854A-3DCF-3048-AE5F-16F8536AC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24777-19B5-F24D-B7D2-EA6989E8E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06764-E897-8740-90CD-48523426A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5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AD264A-9214-9E4C-8357-D141F4D0AAD7}"/>
              </a:ext>
            </a:extLst>
          </p:cNvPr>
          <p:cNvSpPr txBox="1"/>
          <p:nvPr/>
        </p:nvSpPr>
        <p:spPr>
          <a:xfrm>
            <a:off x="90594" y="89647"/>
            <a:ext cx="53314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000</a:t>
            </a:r>
          </a:p>
          <a:p>
            <a:r>
              <a:rPr lang="en-US" sz="1600" dirty="0"/>
              <a:t>00T</a:t>
            </a:r>
          </a:p>
          <a:p>
            <a:r>
              <a:rPr lang="en-US" sz="1600" dirty="0"/>
              <a:t>00F</a:t>
            </a:r>
          </a:p>
          <a:p>
            <a:r>
              <a:rPr lang="en-US" sz="1600" dirty="0"/>
              <a:t>0T0</a:t>
            </a:r>
          </a:p>
          <a:p>
            <a:r>
              <a:rPr lang="en-US" sz="1600" dirty="0"/>
              <a:t>0TT</a:t>
            </a:r>
          </a:p>
          <a:p>
            <a:r>
              <a:rPr lang="en-US" sz="1600" dirty="0"/>
              <a:t>0TF</a:t>
            </a:r>
          </a:p>
          <a:p>
            <a:r>
              <a:rPr lang="en-US" sz="1600" dirty="0"/>
              <a:t>0F0</a:t>
            </a:r>
          </a:p>
          <a:p>
            <a:r>
              <a:rPr lang="en-US" sz="1600" dirty="0"/>
              <a:t>0FT</a:t>
            </a:r>
          </a:p>
          <a:p>
            <a:r>
              <a:rPr lang="en-US" sz="1600" dirty="0"/>
              <a:t>0FF</a:t>
            </a:r>
          </a:p>
          <a:p>
            <a:r>
              <a:rPr lang="en-US" sz="1600" dirty="0"/>
              <a:t>T00</a:t>
            </a:r>
          </a:p>
          <a:p>
            <a:r>
              <a:rPr lang="en-US" sz="1600" dirty="0"/>
              <a:t>T0T</a:t>
            </a:r>
          </a:p>
          <a:p>
            <a:r>
              <a:rPr lang="en-US" sz="1600" dirty="0"/>
              <a:t>T0F</a:t>
            </a:r>
          </a:p>
          <a:p>
            <a:r>
              <a:rPr lang="en-US" sz="1600" dirty="0"/>
              <a:t>TT0</a:t>
            </a:r>
          </a:p>
          <a:p>
            <a:r>
              <a:rPr lang="en-US" sz="1600" dirty="0"/>
              <a:t>TTT</a:t>
            </a:r>
          </a:p>
          <a:p>
            <a:r>
              <a:rPr lang="en-US" sz="1600" dirty="0"/>
              <a:t>TTF</a:t>
            </a:r>
          </a:p>
          <a:p>
            <a:r>
              <a:rPr lang="en-US" sz="1600" dirty="0"/>
              <a:t>TF0</a:t>
            </a:r>
          </a:p>
          <a:p>
            <a:r>
              <a:rPr lang="en-US" sz="1600" dirty="0"/>
              <a:t>TFT</a:t>
            </a:r>
          </a:p>
          <a:p>
            <a:r>
              <a:rPr lang="en-US" sz="1600" dirty="0"/>
              <a:t>TFF</a:t>
            </a:r>
          </a:p>
          <a:p>
            <a:r>
              <a:rPr lang="en-US" sz="1600" dirty="0"/>
              <a:t>F00</a:t>
            </a:r>
          </a:p>
          <a:p>
            <a:r>
              <a:rPr lang="en-US" sz="1600" dirty="0"/>
              <a:t>F0T</a:t>
            </a:r>
          </a:p>
          <a:p>
            <a:r>
              <a:rPr lang="en-US" sz="1600" dirty="0"/>
              <a:t>F0F</a:t>
            </a:r>
          </a:p>
          <a:p>
            <a:r>
              <a:rPr lang="en-US" sz="1600" dirty="0"/>
              <a:t>FT0</a:t>
            </a:r>
          </a:p>
          <a:p>
            <a:r>
              <a:rPr lang="en-US" sz="1600" dirty="0"/>
              <a:t>FTT</a:t>
            </a:r>
          </a:p>
          <a:p>
            <a:r>
              <a:rPr lang="en-US" sz="1600" dirty="0"/>
              <a:t>FTF</a:t>
            </a:r>
          </a:p>
          <a:p>
            <a:r>
              <a:rPr lang="en-US" sz="1600" dirty="0"/>
              <a:t>FF0</a:t>
            </a:r>
          </a:p>
          <a:p>
            <a:r>
              <a:rPr lang="en-US" sz="1600" dirty="0"/>
              <a:t>FFT</a:t>
            </a:r>
          </a:p>
          <a:p>
            <a:r>
              <a:rPr lang="en-US" sz="1600" dirty="0"/>
              <a:t>FFF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A6833D-188F-BA4C-90CE-16FFFF949095}"/>
              </a:ext>
            </a:extLst>
          </p:cNvPr>
          <p:cNvGrpSpPr/>
          <p:nvPr/>
        </p:nvGrpSpPr>
        <p:grpSpPr>
          <a:xfrm>
            <a:off x="5258693" y="1257431"/>
            <a:ext cx="3117528" cy="796589"/>
            <a:chOff x="5702300" y="1603563"/>
            <a:chExt cx="3117528" cy="79658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5EC316D-A124-BB44-89FC-76685A9DBE42}"/>
                </a:ext>
              </a:extLst>
            </p:cNvPr>
            <p:cNvSpPr/>
            <p:nvPr/>
          </p:nvSpPr>
          <p:spPr>
            <a:xfrm>
              <a:off x="5702300" y="1603563"/>
              <a:ext cx="3117528" cy="796589"/>
            </a:xfrm>
            <a:prstGeom prst="ellipse">
              <a:avLst/>
            </a:prstGeom>
            <a:solidFill>
              <a:schemeClr val="accent1">
                <a:alpha val="3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631072-2F45-694E-AF42-2AB00D6EC8A2}"/>
                </a:ext>
              </a:extLst>
            </p:cNvPr>
            <p:cNvSpPr txBox="1"/>
            <p:nvPr/>
          </p:nvSpPr>
          <p:spPr>
            <a:xfrm>
              <a:off x="6142640" y="1690109"/>
              <a:ext cx="24616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Idempotent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1BAB111-10E4-DF48-9023-DA3069307C7A}"/>
              </a:ext>
            </a:extLst>
          </p:cNvPr>
          <p:cNvGrpSpPr/>
          <p:nvPr/>
        </p:nvGrpSpPr>
        <p:grpSpPr>
          <a:xfrm>
            <a:off x="4012284" y="5265841"/>
            <a:ext cx="1983032" cy="796589"/>
            <a:chOff x="4505692" y="5194466"/>
            <a:chExt cx="1983032" cy="79658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20B39D-59D0-9D4D-B5A6-CD7C8FD723A5}"/>
                </a:ext>
              </a:extLst>
            </p:cNvPr>
            <p:cNvSpPr txBox="1"/>
            <p:nvPr/>
          </p:nvSpPr>
          <p:spPr>
            <a:xfrm>
              <a:off x="4783076" y="5300372"/>
              <a:ext cx="14800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Positive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F8FCC9B-27D6-464B-BB82-2618EC76C99B}"/>
                </a:ext>
              </a:extLst>
            </p:cNvPr>
            <p:cNvSpPr/>
            <p:nvPr/>
          </p:nvSpPr>
          <p:spPr>
            <a:xfrm>
              <a:off x="4505692" y="5194466"/>
              <a:ext cx="1983032" cy="796589"/>
            </a:xfrm>
            <a:prstGeom prst="ellipse">
              <a:avLst/>
            </a:prstGeom>
            <a:solidFill>
              <a:schemeClr val="accent1">
                <a:alpha val="3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34C6F63-2EDA-7D46-977A-1F85F54AC399}"/>
              </a:ext>
            </a:extLst>
          </p:cNvPr>
          <p:cNvGrpSpPr/>
          <p:nvPr/>
        </p:nvGrpSpPr>
        <p:grpSpPr>
          <a:xfrm>
            <a:off x="5003800" y="2544729"/>
            <a:ext cx="1962639" cy="796589"/>
            <a:chOff x="5586047" y="2769872"/>
            <a:chExt cx="1962639" cy="79658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1AF0903-D31A-F543-B6BB-A94B6C02450A}"/>
                </a:ext>
              </a:extLst>
            </p:cNvPr>
            <p:cNvSpPr txBox="1"/>
            <p:nvPr/>
          </p:nvSpPr>
          <p:spPr>
            <a:xfrm>
              <a:off x="5936764" y="2860133"/>
              <a:ext cx="16119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Space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B213557-35E4-4149-AAC6-A8306BD83F38}"/>
                </a:ext>
              </a:extLst>
            </p:cNvPr>
            <p:cNvSpPr/>
            <p:nvPr/>
          </p:nvSpPr>
          <p:spPr>
            <a:xfrm>
              <a:off x="5586047" y="2769872"/>
              <a:ext cx="1805354" cy="796589"/>
            </a:xfrm>
            <a:prstGeom prst="ellipse">
              <a:avLst/>
            </a:prstGeom>
            <a:solidFill>
              <a:schemeClr val="accent1">
                <a:alpha val="3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CD8CDE7-F221-654B-9E16-140790165292}"/>
              </a:ext>
            </a:extLst>
          </p:cNvPr>
          <p:cNvGrpSpPr/>
          <p:nvPr/>
        </p:nvGrpSpPr>
        <p:grpSpPr>
          <a:xfrm>
            <a:off x="5491772" y="3907168"/>
            <a:ext cx="1325685" cy="796589"/>
            <a:chOff x="6582508" y="4136416"/>
            <a:chExt cx="1325685" cy="79658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93AB8A-136A-6B42-8CF5-6D0806DD8B90}"/>
                </a:ext>
              </a:extLst>
            </p:cNvPr>
            <p:cNvSpPr txBox="1"/>
            <p:nvPr/>
          </p:nvSpPr>
          <p:spPr>
            <a:xfrm>
              <a:off x="6755976" y="4242324"/>
              <a:ext cx="11522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Unit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4FC03-60CF-B54C-B165-C6725CC0FD94}"/>
                </a:ext>
              </a:extLst>
            </p:cNvPr>
            <p:cNvSpPr/>
            <p:nvPr/>
          </p:nvSpPr>
          <p:spPr>
            <a:xfrm>
              <a:off x="6582508" y="4136416"/>
              <a:ext cx="1325685" cy="796589"/>
            </a:xfrm>
            <a:prstGeom prst="ellipse">
              <a:avLst/>
            </a:prstGeom>
            <a:solidFill>
              <a:schemeClr val="accent1">
                <a:alpha val="3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659E881-57F1-564D-916A-1894F6620D59}"/>
              </a:ext>
            </a:extLst>
          </p:cNvPr>
          <p:cNvGrpSpPr/>
          <p:nvPr/>
        </p:nvGrpSpPr>
        <p:grpSpPr>
          <a:xfrm>
            <a:off x="1339384" y="1304118"/>
            <a:ext cx="1788853" cy="796589"/>
            <a:chOff x="1339384" y="1387796"/>
            <a:chExt cx="1788853" cy="79658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D51458-2A56-054C-B9A1-F153E7AABD6E}"/>
                </a:ext>
              </a:extLst>
            </p:cNvPr>
            <p:cNvSpPr txBox="1"/>
            <p:nvPr/>
          </p:nvSpPr>
          <p:spPr>
            <a:xfrm>
              <a:off x="1492121" y="1487237"/>
              <a:ext cx="15771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Identity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1A0EFD5-D676-D74B-B0D1-76E671211A9D}"/>
                </a:ext>
              </a:extLst>
            </p:cNvPr>
            <p:cNvSpPr/>
            <p:nvPr/>
          </p:nvSpPr>
          <p:spPr>
            <a:xfrm>
              <a:off x="1339384" y="1387796"/>
              <a:ext cx="1788853" cy="796589"/>
            </a:xfrm>
            <a:prstGeom prst="ellipse">
              <a:avLst/>
            </a:prstGeom>
            <a:solidFill>
              <a:schemeClr val="accent1">
                <a:alpha val="3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8E4465A-25D1-134E-B394-DECA29082AC2}"/>
              </a:ext>
            </a:extLst>
          </p:cNvPr>
          <p:cNvGrpSpPr/>
          <p:nvPr/>
        </p:nvGrpSpPr>
        <p:grpSpPr>
          <a:xfrm>
            <a:off x="1688985" y="2453273"/>
            <a:ext cx="2375618" cy="767686"/>
            <a:chOff x="1688985" y="2453273"/>
            <a:chExt cx="2375618" cy="7676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8E83F02-A812-864D-ABF2-B6867742FFF0}"/>
                </a:ext>
              </a:extLst>
            </p:cNvPr>
            <p:cNvSpPr txBox="1"/>
            <p:nvPr/>
          </p:nvSpPr>
          <p:spPr>
            <a:xfrm>
              <a:off x="2006122" y="2544729"/>
              <a:ext cx="18259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Constant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007FB14-E0AA-DF48-AB15-21DE1C880C46}"/>
                </a:ext>
              </a:extLst>
            </p:cNvPr>
            <p:cNvSpPr/>
            <p:nvPr/>
          </p:nvSpPr>
          <p:spPr>
            <a:xfrm>
              <a:off x="1688985" y="2453273"/>
              <a:ext cx="2375618" cy="767686"/>
            </a:xfrm>
            <a:prstGeom prst="ellipse">
              <a:avLst/>
            </a:prstGeom>
            <a:solidFill>
              <a:schemeClr val="accent1">
                <a:alpha val="3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8C256CA-4EAA-5E47-A2F7-6FC6085A9B5D}"/>
              </a:ext>
            </a:extLst>
          </p:cNvPr>
          <p:cNvGrpSpPr/>
          <p:nvPr/>
        </p:nvGrpSpPr>
        <p:grpSpPr>
          <a:xfrm>
            <a:off x="1893820" y="3755525"/>
            <a:ext cx="2691571" cy="796589"/>
            <a:chOff x="1814120" y="3530081"/>
            <a:chExt cx="2691571" cy="79658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FDF174-26C2-B247-8CFE-D1C5F5EAC94A}"/>
                </a:ext>
              </a:extLst>
            </p:cNvPr>
            <p:cNvSpPr txBox="1"/>
            <p:nvPr/>
          </p:nvSpPr>
          <p:spPr>
            <a:xfrm>
              <a:off x="2233811" y="3635987"/>
              <a:ext cx="20208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Involution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719811F-D742-3046-B0B7-FCBEC8C3CD58}"/>
                </a:ext>
              </a:extLst>
            </p:cNvPr>
            <p:cNvSpPr/>
            <p:nvPr/>
          </p:nvSpPr>
          <p:spPr>
            <a:xfrm>
              <a:off x="1814120" y="3530081"/>
              <a:ext cx="2691571" cy="796589"/>
            </a:xfrm>
            <a:prstGeom prst="ellipse">
              <a:avLst/>
            </a:prstGeom>
            <a:solidFill>
              <a:schemeClr val="accent1">
                <a:alpha val="3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70546F8-162E-6C42-B84A-3AAAF25EF707}"/>
              </a:ext>
            </a:extLst>
          </p:cNvPr>
          <p:cNvGrpSpPr/>
          <p:nvPr/>
        </p:nvGrpSpPr>
        <p:grpSpPr>
          <a:xfrm>
            <a:off x="1599381" y="5085383"/>
            <a:ext cx="1724572" cy="796589"/>
            <a:chOff x="1216714" y="5326674"/>
            <a:chExt cx="1724572" cy="79658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658B5D-0E0C-C84C-8285-667E68D25776}"/>
                </a:ext>
              </a:extLst>
            </p:cNvPr>
            <p:cNvSpPr txBox="1"/>
            <p:nvPr/>
          </p:nvSpPr>
          <p:spPr>
            <a:xfrm>
              <a:off x="1474696" y="5406280"/>
              <a:ext cx="14665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Inner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DA1FF3D-E1F1-CB4B-9045-3C4790D98B5C}"/>
                </a:ext>
              </a:extLst>
            </p:cNvPr>
            <p:cNvSpPr/>
            <p:nvPr/>
          </p:nvSpPr>
          <p:spPr>
            <a:xfrm>
              <a:off x="1216714" y="5326674"/>
              <a:ext cx="1604705" cy="796589"/>
            </a:xfrm>
            <a:prstGeom prst="ellipse">
              <a:avLst/>
            </a:prstGeom>
            <a:solidFill>
              <a:schemeClr val="accent1">
                <a:alpha val="3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Freeform 42">
            <a:extLst>
              <a:ext uri="{FF2B5EF4-FFF2-40B4-BE49-F238E27FC236}">
                <a16:creationId xmlns:a16="http://schemas.microsoft.com/office/drawing/2014/main" id="{E54E3AF3-3FAE-984F-B931-CB39BA20D0DC}"/>
              </a:ext>
            </a:extLst>
          </p:cNvPr>
          <p:cNvSpPr/>
          <p:nvPr/>
        </p:nvSpPr>
        <p:spPr>
          <a:xfrm>
            <a:off x="577850" y="1499271"/>
            <a:ext cx="768350" cy="158079"/>
          </a:xfrm>
          <a:custGeom>
            <a:avLst/>
            <a:gdLst>
              <a:gd name="connsiteX0" fmla="*/ 0 w 768350"/>
              <a:gd name="connsiteY0" fmla="*/ 5679 h 158079"/>
              <a:gd name="connsiteX1" fmla="*/ 330200 w 768350"/>
              <a:gd name="connsiteY1" fmla="*/ 18379 h 158079"/>
              <a:gd name="connsiteX2" fmla="*/ 768350 w 768350"/>
              <a:gd name="connsiteY2" fmla="*/ 158079 h 158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8350" h="158079">
                <a:moveTo>
                  <a:pt x="0" y="5679"/>
                </a:moveTo>
                <a:cubicBezTo>
                  <a:pt x="101071" y="-671"/>
                  <a:pt x="202142" y="-7021"/>
                  <a:pt x="330200" y="18379"/>
                </a:cubicBezTo>
                <a:cubicBezTo>
                  <a:pt x="458258" y="43779"/>
                  <a:pt x="613304" y="100929"/>
                  <a:pt x="768350" y="158079"/>
                </a:cubicBezTo>
              </a:path>
            </a:pathLst>
          </a:custGeom>
          <a:noFill/>
          <a:ln w="285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D3FCE73F-F336-FB41-B6A8-7EBB2DFBD8B2}"/>
              </a:ext>
            </a:extLst>
          </p:cNvPr>
          <p:cNvSpPr/>
          <p:nvPr/>
        </p:nvSpPr>
        <p:spPr>
          <a:xfrm>
            <a:off x="571500" y="250114"/>
            <a:ext cx="1301750" cy="2397836"/>
          </a:xfrm>
          <a:custGeom>
            <a:avLst/>
            <a:gdLst>
              <a:gd name="connsiteX0" fmla="*/ 0 w 1301750"/>
              <a:gd name="connsiteY0" fmla="*/ 10236 h 2397836"/>
              <a:gd name="connsiteX1" fmla="*/ 203200 w 1301750"/>
              <a:gd name="connsiteY1" fmla="*/ 29286 h 2397836"/>
              <a:gd name="connsiteX2" fmla="*/ 273050 w 1301750"/>
              <a:gd name="connsiteY2" fmla="*/ 257886 h 2397836"/>
              <a:gd name="connsiteX3" fmla="*/ 279400 w 1301750"/>
              <a:gd name="connsiteY3" fmla="*/ 549986 h 2397836"/>
              <a:gd name="connsiteX4" fmla="*/ 311150 w 1301750"/>
              <a:gd name="connsiteY4" fmla="*/ 1585036 h 2397836"/>
              <a:gd name="connsiteX5" fmla="*/ 584200 w 1301750"/>
              <a:gd name="connsiteY5" fmla="*/ 1915236 h 2397836"/>
              <a:gd name="connsiteX6" fmla="*/ 939800 w 1301750"/>
              <a:gd name="connsiteY6" fmla="*/ 2105736 h 2397836"/>
              <a:gd name="connsiteX7" fmla="*/ 1301750 w 1301750"/>
              <a:gd name="connsiteY7" fmla="*/ 2397836 h 239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1750" h="2397836">
                <a:moveTo>
                  <a:pt x="0" y="10236"/>
                </a:moveTo>
                <a:cubicBezTo>
                  <a:pt x="78846" y="-877"/>
                  <a:pt x="157692" y="-11989"/>
                  <a:pt x="203200" y="29286"/>
                </a:cubicBezTo>
                <a:cubicBezTo>
                  <a:pt x="248708" y="70561"/>
                  <a:pt x="260350" y="171103"/>
                  <a:pt x="273050" y="257886"/>
                </a:cubicBezTo>
                <a:cubicBezTo>
                  <a:pt x="285750" y="344669"/>
                  <a:pt x="273050" y="328795"/>
                  <a:pt x="279400" y="549986"/>
                </a:cubicBezTo>
                <a:cubicBezTo>
                  <a:pt x="285750" y="771177"/>
                  <a:pt x="260350" y="1357494"/>
                  <a:pt x="311150" y="1585036"/>
                </a:cubicBezTo>
                <a:cubicBezTo>
                  <a:pt x="361950" y="1812578"/>
                  <a:pt x="479425" y="1828453"/>
                  <a:pt x="584200" y="1915236"/>
                </a:cubicBezTo>
                <a:cubicBezTo>
                  <a:pt x="688975" y="2002019"/>
                  <a:pt x="820208" y="2025303"/>
                  <a:pt x="939800" y="2105736"/>
                </a:cubicBezTo>
                <a:cubicBezTo>
                  <a:pt x="1059392" y="2186169"/>
                  <a:pt x="1180571" y="2292002"/>
                  <a:pt x="1301750" y="2397836"/>
                </a:cubicBezTo>
              </a:path>
            </a:pathLst>
          </a:custGeom>
          <a:noFill/>
          <a:ln w="285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220E939C-1117-7D49-A3CC-85FFF0293495}"/>
              </a:ext>
            </a:extLst>
          </p:cNvPr>
          <p:cNvSpPr/>
          <p:nvPr/>
        </p:nvSpPr>
        <p:spPr>
          <a:xfrm>
            <a:off x="571500" y="3009900"/>
            <a:ext cx="1200150" cy="425450"/>
          </a:xfrm>
          <a:custGeom>
            <a:avLst/>
            <a:gdLst>
              <a:gd name="connsiteX0" fmla="*/ 0 w 1200150"/>
              <a:gd name="connsiteY0" fmla="*/ 425450 h 425450"/>
              <a:gd name="connsiteX1" fmla="*/ 336550 w 1200150"/>
              <a:gd name="connsiteY1" fmla="*/ 393700 h 425450"/>
              <a:gd name="connsiteX2" fmla="*/ 685800 w 1200150"/>
              <a:gd name="connsiteY2" fmla="*/ 241300 h 425450"/>
              <a:gd name="connsiteX3" fmla="*/ 977900 w 1200150"/>
              <a:gd name="connsiteY3" fmla="*/ 107950 h 425450"/>
              <a:gd name="connsiteX4" fmla="*/ 1200150 w 1200150"/>
              <a:gd name="connsiteY4" fmla="*/ 0 h 42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0150" h="425450">
                <a:moveTo>
                  <a:pt x="0" y="425450"/>
                </a:moveTo>
                <a:cubicBezTo>
                  <a:pt x="111125" y="424921"/>
                  <a:pt x="222250" y="424392"/>
                  <a:pt x="336550" y="393700"/>
                </a:cubicBezTo>
                <a:cubicBezTo>
                  <a:pt x="450850" y="363008"/>
                  <a:pt x="578909" y="288925"/>
                  <a:pt x="685800" y="241300"/>
                </a:cubicBezTo>
                <a:cubicBezTo>
                  <a:pt x="792691" y="193675"/>
                  <a:pt x="892175" y="148167"/>
                  <a:pt x="977900" y="107950"/>
                </a:cubicBezTo>
                <a:cubicBezTo>
                  <a:pt x="1063625" y="67733"/>
                  <a:pt x="1131887" y="33866"/>
                  <a:pt x="1200150" y="0"/>
                </a:cubicBezTo>
              </a:path>
            </a:pathLst>
          </a:custGeom>
          <a:noFill/>
          <a:ln w="285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0FFDF6DF-8B88-4C45-9559-E007FA7D41DE}"/>
              </a:ext>
            </a:extLst>
          </p:cNvPr>
          <p:cNvSpPr/>
          <p:nvPr/>
        </p:nvSpPr>
        <p:spPr>
          <a:xfrm>
            <a:off x="565150" y="3092450"/>
            <a:ext cx="1397000" cy="3517900"/>
          </a:xfrm>
          <a:custGeom>
            <a:avLst/>
            <a:gdLst>
              <a:gd name="connsiteX0" fmla="*/ 0 w 1397000"/>
              <a:gd name="connsiteY0" fmla="*/ 3517900 h 3517900"/>
              <a:gd name="connsiteX1" fmla="*/ 184150 w 1397000"/>
              <a:gd name="connsiteY1" fmla="*/ 3422650 h 3517900"/>
              <a:gd name="connsiteX2" fmla="*/ 317500 w 1397000"/>
              <a:gd name="connsiteY2" fmla="*/ 3213100 h 3517900"/>
              <a:gd name="connsiteX3" fmla="*/ 419100 w 1397000"/>
              <a:gd name="connsiteY3" fmla="*/ 2736850 h 3517900"/>
              <a:gd name="connsiteX4" fmla="*/ 908050 w 1397000"/>
              <a:gd name="connsiteY4" fmla="*/ 958850 h 3517900"/>
              <a:gd name="connsiteX5" fmla="*/ 1397000 w 1397000"/>
              <a:gd name="connsiteY5" fmla="*/ 0 h 351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7000" h="3517900">
                <a:moveTo>
                  <a:pt x="0" y="3517900"/>
                </a:moveTo>
                <a:cubicBezTo>
                  <a:pt x="65616" y="3495675"/>
                  <a:pt x="131233" y="3473450"/>
                  <a:pt x="184150" y="3422650"/>
                </a:cubicBezTo>
                <a:cubicBezTo>
                  <a:pt x="237067" y="3371850"/>
                  <a:pt x="278342" y="3327400"/>
                  <a:pt x="317500" y="3213100"/>
                </a:cubicBezTo>
                <a:cubicBezTo>
                  <a:pt x="356658" y="3098800"/>
                  <a:pt x="320675" y="3112558"/>
                  <a:pt x="419100" y="2736850"/>
                </a:cubicBezTo>
                <a:cubicBezTo>
                  <a:pt x="517525" y="2361142"/>
                  <a:pt x="745067" y="1414992"/>
                  <a:pt x="908050" y="958850"/>
                </a:cubicBezTo>
                <a:cubicBezTo>
                  <a:pt x="1071033" y="502708"/>
                  <a:pt x="1234016" y="251354"/>
                  <a:pt x="1397000" y="0"/>
                </a:cubicBezTo>
              </a:path>
            </a:pathLst>
          </a:custGeom>
          <a:noFill/>
          <a:ln w="285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99FFDE44-9C74-1944-A769-87D36DBB131C}"/>
              </a:ext>
            </a:extLst>
          </p:cNvPr>
          <p:cNvSpPr/>
          <p:nvPr/>
        </p:nvSpPr>
        <p:spPr>
          <a:xfrm>
            <a:off x="3149600" y="1714500"/>
            <a:ext cx="2070100" cy="952500"/>
          </a:xfrm>
          <a:custGeom>
            <a:avLst/>
            <a:gdLst>
              <a:gd name="connsiteX0" fmla="*/ 0 w 2070100"/>
              <a:gd name="connsiteY0" fmla="*/ 0 h 952500"/>
              <a:gd name="connsiteX1" fmla="*/ 673100 w 2070100"/>
              <a:gd name="connsiteY1" fmla="*/ 114300 h 952500"/>
              <a:gd name="connsiteX2" fmla="*/ 1479550 w 2070100"/>
              <a:gd name="connsiteY2" fmla="*/ 444500 h 952500"/>
              <a:gd name="connsiteX3" fmla="*/ 2070100 w 2070100"/>
              <a:gd name="connsiteY3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0100" h="952500">
                <a:moveTo>
                  <a:pt x="0" y="0"/>
                </a:moveTo>
                <a:cubicBezTo>
                  <a:pt x="213254" y="20108"/>
                  <a:pt x="426508" y="40217"/>
                  <a:pt x="673100" y="114300"/>
                </a:cubicBezTo>
                <a:cubicBezTo>
                  <a:pt x="919692" y="188383"/>
                  <a:pt x="1246717" y="304800"/>
                  <a:pt x="1479550" y="444500"/>
                </a:cubicBezTo>
                <a:cubicBezTo>
                  <a:pt x="1712383" y="584200"/>
                  <a:pt x="1891241" y="768350"/>
                  <a:pt x="2070100" y="952500"/>
                </a:cubicBezTo>
              </a:path>
            </a:pathLst>
          </a:custGeom>
          <a:noFill/>
          <a:ln w="285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84B268A6-D4D2-6841-9471-21344D8B5EC1}"/>
              </a:ext>
            </a:extLst>
          </p:cNvPr>
          <p:cNvSpPr/>
          <p:nvPr/>
        </p:nvSpPr>
        <p:spPr>
          <a:xfrm>
            <a:off x="3098800" y="1841500"/>
            <a:ext cx="1395835" cy="2019300"/>
          </a:xfrm>
          <a:custGeom>
            <a:avLst/>
            <a:gdLst>
              <a:gd name="connsiteX0" fmla="*/ 0 w 1395835"/>
              <a:gd name="connsiteY0" fmla="*/ 0 h 2019300"/>
              <a:gd name="connsiteX1" fmla="*/ 565150 w 1395835"/>
              <a:gd name="connsiteY1" fmla="*/ 184150 h 2019300"/>
              <a:gd name="connsiteX2" fmla="*/ 1098550 w 1395835"/>
              <a:gd name="connsiteY2" fmla="*/ 457200 h 2019300"/>
              <a:gd name="connsiteX3" fmla="*/ 1339850 w 1395835"/>
              <a:gd name="connsiteY3" fmla="*/ 800100 h 2019300"/>
              <a:gd name="connsiteX4" fmla="*/ 1390650 w 1395835"/>
              <a:gd name="connsiteY4" fmla="*/ 1257300 h 2019300"/>
              <a:gd name="connsiteX5" fmla="*/ 1250950 w 1395835"/>
              <a:gd name="connsiteY5" fmla="*/ 1689100 h 2019300"/>
              <a:gd name="connsiteX6" fmla="*/ 1092200 w 1395835"/>
              <a:gd name="connsiteY6" fmla="*/ 2019300 h 201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5835" h="2019300">
                <a:moveTo>
                  <a:pt x="0" y="0"/>
                </a:moveTo>
                <a:cubicBezTo>
                  <a:pt x="191029" y="53975"/>
                  <a:pt x="382058" y="107950"/>
                  <a:pt x="565150" y="184150"/>
                </a:cubicBezTo>
                <a:cubicBezTo>
                  <a:pt x="748242" y="260350"/>
                  <a:pt x="969433" y="354542"/>
                  <a:pt x="1098550" y="457200"/>
                </a:cubicBezTo>
                <a:cubicBezTo>
                  <a:pt x="1227667" y="559858"/>
                  <a:pt x="1291167" y="666750"/>
                  <a:pt x="1339850" y="800100"/>
                </a:cubicBezTo>
                <a:cubicBezTo>
                  <a:pt x="1388533" y="933450"/>
                  <a:pt x="1405467" y="1109133"/>
                  <a:pt x="1390650" y="1257300"/>
                </a:cubicBezTo>
                <a:cubicBezTo>
                  <a:pt x="1375833" y="1405467"/>
                  <a:pt x="1300692" y="1562100"/>
                  <a:pt x="1250950" y="1689100"/>
                </a:cubicBezTo>
                <a:cubicBezTo>
                  <a:pt x="1201208" y="1816100"/>
                  <a:pt x="1146704" y="1917700"/>
                  <a:pt x="1092200" y="2019300"/>
                </a:cubicBezTo>
              </a:path>
            </a:pathLst>
          </a:custGeom>
          <a:noFill/>
          <a:ln w="285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372A3837-8112-7E41-943D-022ADA15D6F0}"/>
              </a:ext>
            </a:extLst>
          </p:cNvPr>
          <p:cNvSpPr/>
          <p:nvPr/>
        </p:nvSpPr>
        <p:spPr>
          <a:xfrm>
            <a:off x="4610100" y="4152900"/>
            <a:ext cx="901700" cy="82550"/>
          </a:xfrm>
          <a:custGeom>
            <a:avLst/>
            <a:gdLst>
              <a:gd name="connsiteX0" fmla="*/ 0 w 901700"/>
              <a:gd name="connsiteY0" fmla="*/ 0 h 82550"/>
              <a:gd name="connsiteX1" fmla="*/ 901700 w 901700"/>
              <a:gd name="connsiteY1" fmla="*/ 82550 h 8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1700" h="82550">
                <a:moveTo>
                  <a:pt x="0" y="0"/>
                </a:moveTo>
                <a:lnTo>
                  <a:pt x="901700" y="82550"/>
                </a:lnTo>
              </a:path>
            </a:pathLst>
          </a:custGeom>
          <a:noFill/>
          <a:ln w="285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82D43110-AB33-F646-9A29-26239C3AD2FB}"/>
              </a:ext>
            </a:extLst>
          </p:cNvPr>
          <p:cNvSpPr/>
          <p:nvPr/>
        </p:nvSpPr>
        <p:spPr>
          <a:xfrm>
            <a:off x="539750" y="3479519"/>
            <a:ext cx="5156200" cy="514631"/>
          </a:xfrm>
          <a:custGeom>
            <a:avLst/>
            <a:gdLst>
              <a:gd name="connsiteX0" fmla="*/ 0 w 5156200"/>
              <a:gd name="connsiteY0" fmla="*/ 432081 h 514631"/>
              <a:gd name="connsiteX1" fmla="*/ 393700 w 5156200"/>
              <a:gd name="connsiteY1" fmla="*/ 374931 h 514631"/>
              <a:gd name="connsiteX2" fmla="*/ 1498600 w 5156200"/>
              <a:gd name="connsiteY2" fmla="*/ 108231 h 514631"/>
              <a:gd name="connsiteX3" fmla="*/ 2749550 w 5156200"/>
              <a:gd name="connsiteY3" fmla="*/ 281 h 514631"/>
              <a:gd name="connsiteX4" fmla="*/ 3879850 w 5156200"/>
              <a:gd name="connsiteY4" fmla="*/ 89181 h 514631"/>
              <a:gd name="connsiteX5" fmla="*/ 4883150 w 5156200"/>
              <a:gd name="connsiteY5" fmla="*/ 413031 h 514631"/>
              <a:gd name="connsiteX6" fmla="*/ 5156200 w 5156200"/>
              <a:gd name="connsiteY6" fmla="*/ 514631 h 514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6200" h="514631">
                <a:moveTo>
                  <a:pt x="0" y="432081"/>
                </a:moveTo>
                <a:cubicBezTo>
                  <a:pt x="71966" y="430493"/>
                  <a:pt x="143933" y="428906"/>
                  <a:pt x="393700" y="374931"/>
                </a:cubicBezTo>
                <a:cubicBezTo>
                  <a:pt x="643467" y="320956"/>
                  <a:pt x="1105958" y="170673"/>
                  <a:pt x="1498600" y="108231"/>
                </a:cubicBezTo>
                <a:cubicBezTo>
                  <a:pt x="1891242" y="45789"/>
                  <a:pt x="2352675" y="3456"/>
                  <a:pt x="2749550" y="281"/>
                </a:cubicBezTo>
                <a:cubicBezTo>
                  <a:pt x="3146425" y="-2894"/>
                  <a:pt x="3524250" y="20389"/>
                  <a:pt x="3879850" y="89181"/>
                </a:cubicBezTo>
                <a:cubicBezTo>
                  <a:pt x="4235450" y="157973"/>
                  <a:pt x="4670425" y="342123"/>
                  <a:pt x="4883150" y="413031"/>
                </a:cubicBezTo>
                <a:cubicBezTo>
                  <a:pt x="5095875" y="483939"/>
                  <a:pt x="5126037" y="499285"/>
                  <a:pt x="5156200" y="514631"/>
                </a:cubicBezTo>
              </a:path>
            </a:pathLst>
          </a:custGeom>
          <a:noFill/>
          <a:ln w="285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765AE145-97D0-E24B-9EE5-E676BB9358FB}"/>
              </a:ext>
            </a:extLst>
          </p:cNvPr>
          <p:cNvSpPr/>
          <p:nvPr/>
        </p:nvSpPr>
        <p:spPr>
          <a:xfrm>
            <a:off x="533400" y="4457700"/>
            <a:ext cx="4984750" cy="451497"/>
          </a:xfrm>
          <a:custGeom>
            <a:avLst/>
            <a:gdLst>
              <a:gd name="connsiteX0" fmla="*/ 0 w 4984750"/>
              <a:gd name="connsiteY0" fmla="*/ 450850 h 451497"/>
              <a:gd name="connsiteX1" fmla="*/ 488950 w 4984750"/>
              <a:gd name="connsiteY1" fmla="*/ 444500 h 451497"/>
              <a:gd name="connsiteX2" fmla="*/ 2286000 w 4984750"/>
              <a:gd name="connsiteY2" fmla="*/ 374650 h 451497"/>
              <a:gd name="connsiteX3" fmla="*/ 3968750 w 4984750"/>
              <a:gd name="connsiteY3" fmla="*/ 184150 h 451497"/>
              <a:gd name="connsiteX4" fmla="*/ 4984750 w 4984750"/>
              <a:gd name="connsiteY4" fmla="*/ 0 h 451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4750" h="451497">
                <a:moveTo>
                  <a:pt x="0" y="450850"/>
                </a:moveTo>
                <a:cubicBezTo>
                  <a:pt x="53975" y="454025"/>
                  <a:pt x="488950" y="444500"/>
                  <a:pt x="488950" y="444500"/>
                </a:cubicBezTo>
                <a:cubicBezTo>
                  <a:pt x="869950" y="431800"/>
                  <a:pt x="1706033" y="418042"/>
                  <a:pt x="2286000" y="374650"/>
                </a:cubicBezTo>
                <a:cubicBezTo>
                  <a:pt x="2865967" y="331258"/>
                  <a:pt x="3518958" y="246592"/>
                  <a:pt x="3968750" y="184150"/>
                </a:cubicBezTo>
                <a:cubicBezTo>
                  <a:pt x="4418542" y="121708"/>
                  <a:pt x="4701646" y="60854"/>
                  <a:pt x="4984750" y="0"/>
                </a:cubicBezTo>
              </a:path>
            </a:pathLst>
          </a:custGeom>
          <a:noFill/>
          <a:ln w="285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590B2BC9-C503-0B40-A081-083FC7D6E522}"/>
              </a:ext>
            </a:extLst>
          </p:cNvPr>
          <p:cNvSpPr/>
          <p:nvPr/>
        </p:nvSpPr>
        <p:spPr>
          <a:xfrm>
            <a:off x="590550" y="5867400"/>
            <a:ext cx="1568450" cy="749300"/>
          </a:xfrm>
          <a:custGeom>
            <a:avLst/>
            <a:gdLst>
              <a:gd name="connsiteX0" fmla="*/ 0 w 1568450"/>
              <a:gd name="connsiteY0" fmla="*/ 749300 h 749300"/>
              <a:gd name="connsiteX1" fmla="*/ 514350 w 1568450"/>
              <a:gd name="connsiteY1" fmla="*/ 692150 h 749300"/>
              <a:gd name="connsiteX2" fmla="*/ 977900 w 1568450"/>
              <a:gd name="connsiteY2" fmla="*/ 514350 h 749300"/>
              <a:gd name="connsiteX3" fmla="*/ 1358900 w 1568450"/>
              <a:gd name="connsiteY3" fmla="*/ 241300 h 749300"/>
              <a:gd name="connsiteX4" fmla="*/ 1568450 w 1568450"/>
              <a:gd name="connsiteY4" fmla="*/ 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50" h="749300">
                <a:moveTo>
                  <a:pt x="0" y="749300"/>
                </a:moveTo>
                <a:cubicBezTo>
                  <a:pt x="175683" y="740304"/>
                  <a:pt x="351367" y="731308"/>
                  <a:pt x="514350" y="692150"/>
                </a:cubicBezTo>
                <a:cubicBezTo>
                  <a:pt x="677333" y="652992"/>
                  <a:pt x="837142" y="589492"/>
                  <a:pt x="977900" y="514350"/>
                </a:cubicBezTo>
                <a:cubicBezTo>
                  <a:pt x="1118658" y="439208"/>
                  <a:pt x="1260475" y="327025"/>
                  <a:pt x="1358900" y="241300"/>
                </a:cubicBezTo>
                <a:cubicBezTo>
                  <a:pt x="1457325" y="155575"/>
                  <a:pt x="1512887" y="77787"/>
                  <a:pt x="1568450" y="0"/>
                </a:cubicBezTo>
              </a:path>
            </a:pathLst>
          </a:custGeom>
          <a:noFill/>
          <a:ln w="285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075FA9F1-1291-2E4A-9EC9-C7EDA58B640A}"/>
              </a:ext>
            </a:extLst>
          </p:cNvPr>
          <p:cNvSpPr/>
          <p:nvPr/>
        </p:nvSpPr>
        <p:spPr>
          <a:xfrm>
            <a:off x="584200" y="5822950"/>
            <a:ext cx="1339850" cy="533400"/>
          </a:xfrm>
          <a:custGeom>
            <a:avLst/>
            <a:gdLst>
              <a:gd name="connsiteX0" fmla="*/ 0 w 1339850"/>
              <a:gd name="connsiteY0" fmla="*/ 533400 h 533400"/>
              <a:gd name="connsiteX1" fmla="*/ 495300 w 1339850"/>
              <a:gd name="connsiteY1" fmla="*/ 488950 h 533400"/>
              <a:gd name="connsiteX2" fmla="*/ 1028700 w 1339850"/>
              <a:gd name="connsiteY2" fmla="*/ 273050 h 533400"/>
              <a:gd name="connsiteX3" fmla="*/ 1339850 w 1339850"/>
              <a:gd name="connsiteY3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9850" h="533400">
                <a:moveTo>
                  <a:pt x="0" y="533400"/>
                </a:moveTo>
                <a:cubicBezTo>
                  <a:pt x="161925" y="532871"/>
                  <a:pt x="323850" y="532342"/>
                  <a:pt x="495300" y="488950"/>
                </a:cubicBezTo>
                <a:cubicBezTo>
                  <a:pt x="666750" y="445558"/>
                  <a:pt x="887942" y="354542"/>
                  <a:pt x="1028700" y="273050"/>
                </a:cubicBezTo>
                <a:cubicBezTo>
                  <a:pt x="1169458" y="191558"/>
                  <a:pt x="1254654" y="95779"/>
                  <a:pt x="1339850" y="0"/>
                </a:cubicBezTo>
              </a:path>
            </a:pathLst>
          </a:custGeom>
          <a:noFill/>
          <a:ln w="285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1BD876FC-8C28-C04A-9398-516DC0AA9CD0}"/>
              </a:ext>
            </a:extLst>
          </p:cNvPr>
          <p:cNvSpPr/>
          <p:nvPr/>
        </p:nvSpPr>
        <p:spPr>
          <a:xfrm>
            <a:off x="577850" y="3430854"/>
            <a:ext cx="1416050" cy="1706296"/>
          </a:xfrm>
          <a:custGeom>
            <a:avLst/>
            <a:gdLst>
              <a:gd name="connsiteX0" fmla="*/ 0 w 1416050"/>
              <a:gd name="connsiteY0" fmla="*/ 10846 h 1706296"/>
              <a:gd name="connsiteX1" fmla="*/ 463550 w 1416050"/>
              <a:gd name="connsiteY1" fmla="*/ 125146 h 1706296"/>
              <a:gd name="connsiteX2" fmla="*/ 1073150 w 1416050"/>
              <a:gd name="connsiteY2" fmla="*/ 899846 h 1706296"/>
              <a:gd name="connsiteX3" fmla="*/ 1416050 w 1416050"/>
              <a:gd name="connsiteY3" fmla="*/ 1706296 h 170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6050" h="1706296">
                <a:moveTo>
                  <a:pt x="0" y="10846"/>
                </a:moveTo>
                <a:cubicBezTo>
                  <a:pt x="142346" y="-6088"/>
                  <a:pt x="284692" y="-23021"/>
                  <a:pt x="463550" y="125146"/>
                </a:cubicBezTo>
                <a:cubicBezTo>
                  <a:pt x="642408" y="273313"/>
                  <a:pt x="914400" y="636321"/>
                  <a:pt x="1073150" y="899846"/>
                </a:cubicBezTo>
                <a:cubicBezTo>
                  <a:pt x="1231900" y="1163371"/>
                  <a:pt x="1323975" y="1434833"/>
                  <a:pt x="1416050" y="1706296"/>
                </a:cubicBezTo>
              </a:path>
            </a:pathLst>
          </a:custGeom>
          <a:noFill/>
          <a:ln w="285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658377CE-DA49-5246-BDC0-C60775792FEE}"/>
              </a:ext>
            </a:extLst>
          </p:cNvPr>
          <p:cNvSpPr/>
          <p:nvPr/>
        </p:nvSpPr>
        <p:spPr>
          <a:xfrm>
            <a:off x="577850" y="3678530"/>
            <a:ext cx="1225550" cy="1534820"/>
          </a:xfrm>
          <a:custGeom>
            <a:avLst/>
            <a:gdLst>
              <a:gd name="connsiteX0" fmla="*/ 0 w 1225550"/>
              <a:gd name="connsiteY0" fmla="*/ 10820 h 1534820"/>
              <a:gd name="connsiteX1" fmla="*/ 444500 w 1225550"/>
              <a:gd name="connsiteY1" fmla="*/ 112420 h 1534820"/>
              <a:gd name="connsiteX2" fmla="*/ 876300 w 1225550"/>
              <a:gd name="connsiteY2" fmla="*/ 817270 h 1534820"/>
              <a:gd name="connsiteX3" fmla="*/ 1225550 w 1225550"/>
              <a:gd name="connsiteY3" fmla="*/ 1534820 h 153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5550" h="1534820">
                <a:moveTo>
                  <a:pt x="0" y="10820"/>
                </a:moveTo>
                <a:cubicBezTo>
                  <a:pt x="149225" y="-5584"/>
                  <a:pt x="298450" y="-21988"/>
                  <a:pt x="444500" y="112420"/>
                </a:cubicBezTo>
                <a:cubicBezTo>
                  <a:pt x="590550" y="246828"/>
                  <a:pt x="746125" y="580203"/>
                  <a:pt x="876300" y="817270"/>
                </a:cubicBezTo>
                <a:cubicBezTo>
                  <a:pt x="1006475" y="1054337"/>
                  <a:pt x="1116012" y="1294578"/>
                  <a:pt x="1225550" y="1534820"/>
                </a:cubicBezTo>
              </a:path>
            </a:pathLst>
          </a:custGeom>
          <a:noFill/>
          <a:ln w="285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5B7CA907-BA8D-AB48-B5BC-AAC178EB67F2}"/>
              </a:ext>
            </a:extLst>
          </p:cNvPr>
          <p:cNvSpPr/>
          <p:nvPr/>
        </p:nvSpPr>
        <p:spPr>
          <a:xfrm>
            <a:off x="3225800" y="5511800"/>
            <a:ext cx="800100" cy="101600"/>
          </a:xfrm>
          <a:custGeom>
            <a:avLst/>
            <a:gdLst>
              <a:gd name="connsiteX0" fmla="*/ 0 w 800100"/>
              <a:gd name="connsiteY0" fmla="*/ 0 h 101600"/>
              <a:gd name="connsiteX1" fmla="*/ 800100 w 800100"/>
              <a:gd name="connsiteY1" fmla="*/ 101600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0100" h="101600">
                <a:moveTo>
                  <a:pt x="0" y="0"/>
                </a:moveTo>
                <a:lnTo>
                  <a:pt x="800100" y="101600"/>
                </a:lnTo>
              </a:path>
            </a:pathLst>
          </a:custGeom>
          <a:noFill/>
          <a:ln w="285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3E1F6399-B43A-9146-A8AE-3731A733F3AF}"/>
              </a:ext>
            </a:extLst>
          </p:cNvPr>
          <p:cNvSpPr/>
          <p:nvPr/>
        </p:nvSpPr>
        <p:spPr>
          <a:xfrm>
            <a:off x="539750" y="5611041"/>
            <a:ext cx="3492500" cy="679226"/>
          </a:xfrm>
          <a:custGeom>
            <a:avLst/>
            <a:gdLst>
              <a:gd name="connsiteX0" fmla="*/ 0 w 3492500"/>
              <a:gd name="connsiteY0" fmla="*/ 27759 h 679226"/>
              <a:gd name="connsiteX1" fmla="*/ 425450 w 3492500"/>
              <a:gd name="connsiteY1" fmla="*/ 40459 h 679226"/>
              <a:gd name="connsiteX2" fmla="*/ 939800 w 3492500"/>
              <a:gd name="connsiteY2" fmla="*/ 415109 h 679226"/>
              <a:gd name="connsiteX3" fmla="*/ 1276350 w 3492500"/>
              <a:gd name="connsiteY3" fmla="*/ 643709 h 679226"/>
              <a:gd name="connsiteX4" fmla="*/ 1993900 w 3492500"/>
              <a:gd name="connsiteY4" fmla="*/ 669109 h 679226"/>
              <a:gd name="connsiteX5" fmla="*/ 2514600 w 3492500"/>
              <a:gd name="connsiteY5" fmla="*/ 548459 h 679226"/>
              <a:gd name="connsiteX6" fmla="*/ 3492500 w 3492500"/>
              <a:gd name="connsiteY6" fmla="*/ 199209 h 679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92500" h="679226">
                <a:moveTo>
                  <a:pt x="0" y="27759"/>
                </a:moveTo>
                <a:cubicBezTo>
                  <a:pt x="134408" y="1830"/>
                  <a:pt x="268817" y="-24099"/>
                  <a:pt x="425450" y="40459"/>
                </a:cubicBezTo>
                <a:cubicBezTo>
                  <a:pt x="582083" y="105017"/>
                  <a:pt x="797983" y="314567"/>
                  <a:pt x="939800" y="415109"/>
                </a:cubicBezTo>
                <a:cubicBezTo>
                  <a:pt x="1081617" y="515651"/>
                  <a:pt x="1100667" y="601376"/>
                  <a:pt x="1276350" y="643709"/>
                </a:cubicBezTo>
                <a:cubicBezTo>
                  <a:pt x="1452033" y="686042"/>
                  <a:pt x="1787525" y="684984"/>
                  <a:pt x="1993900" y="669109"/>
                </a:cubicBezTo>
                <a:cubicBezTo>
                  <a:pt x="2200275" y="653234"/>
                  <a:pt x="2264833" y="626776"/>
                  <a:pt x="2514600" y="548459"/>
                </a:cubicBezTo>
                <a:cubicBezTo>
                  <a:pt x="2764367" y="470142"/>
                  <a:pt x="3128433" y="334675"/>
                  <a:pt x="3492500" y="199209"/>
                </a:cubicBezTo>
              </a:path>
            </a:pathLst>
          </a:custGeom>
          <a:noFill/>
          <a:ln w="285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0AE490E5-DC33-4D4D-8528-30756C0B4185}"/>
              </a:ext>
            </a:extLst>
          </p:cNvPr>
          <p:cNvSpPr/>
          <p:nvPr/>
        </p:nvSpPr>
        <p:spPr>
          <a:xfrm>
            <a:off x="546100" y="5828248"/>
            <a:ext cx="3619500" cy="653231"/>
          </a:xfrm>
          <a:custGeom>
            <a:avLst/>
            <a:gdLst>
              <a:gd name="connsiteX0" fmla="*/ 0 w 3619500"/>
              <a:gd name="connsiteY0" fmla="*/ 64552 h 653231"/>
              <a:gd name="connsiteX1" fmla="*/ 349250 w 3619500"/>
              <a:gd name="connsiteY1" fmla="*/ 20102 h 653231"/>
              <a:gd name="connsiteX2" fmla="*/ 812800 w 3619500"/>
              <a:gd name="connsiteY2" fmla="*/ 350302 h 653231"/>
              <a:gd name="connsiteX3" fmla="*/ 1187450 w 3619500"/>
              <a:gd name="connsiteY3" fmla="*/ 604302 h 653231"/>
              <a:gd name="connsiteX4" fmla="*/ 2019300 w 3619500"/>
              <a:gd name="connsiteY4" fmla="*/ 642402 h 653231"/>
              <a:gd name="connsiteX5" fmla="*/ 2660650 w 3619500"/>
              <a:gd name="connsiteY5" fmla="*/ 470952 h 653231"/>
              <a:gd name="connsiteX6" fmla="*/ 3257550 w 3619500"/>
              <a:gd name="connsiteY6" fmla="*/ 242352 h 653231"/>
              <a:gd name="connsiteX7" fmla="*/ 3619500 w 3619500"/>
              <a:gd name="connsiteY7" fmla="*/ 102652 h 653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9500" h="653231">
                <a:moveTo>
                  <a:pt x="0" y="64552"/>
                </a:moveTo>
                <a:cubicBezTo>
                  <a:pt x="106891" y="18514"/>
                  <a:pt x="213783" y="-27523"/>
                  <a:pt x="349250" y="20102"/>
                </a:cubicBezTo>
                <a:cubicBezTo>
                  <a:pt x="484717" y="67727"/>
                  <a:pt x="673100" y="252935"/>
                  <a:pt x="812800" y="350302"/>
                </a:cubicBezTo>
                <a:cubicBezTo>
                  <a:pt x="952500" y="447669"/>
                  <a:pt x="986367" y="555619"/>
                  <a:pt x="1187450" y="604302"/>
                </a:cubicBezTo>
                <a:cubicBezTo>
                  <a:pt x="1388533" y="652985"/>
                  <a:pt x="1773767" y="664627"/>
                  <a:pt x="2019300" y="642402"/>
                </a:cubicBezTo>
                <a:cubicBezTo>
                  <a:pt x="2264833" y="620177"/>
                  <a:pt x="2454275" y="537627"/>
                  <a:pt x="2660650" y="470952"/>
                </a:cubicBezTo>
                <a:cubicBezTo>
                  <a:pt x="2867025" y="404277"/>
                  <a:pt x="3257550" y="242352"/>
                  <a:pt x="3257550" y="242352"/>
                </a:cubicBezTo>
                <a:lnTo>
                  <a:pt x="3619500" y="102652"/>
                </a:lnTo>
              </a:path>
            </a:pathLst>
          </a:custGeom>
          <a:noFill/>
          <a:ln w="285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B245B2C1-E1B1-E547-AF99-D64FCFA9C6FB}"/>
              </a:ext>
            </a:extLst>
          </p:cNvPr>
          <p:cNvSpPr/>
          <p:nvPr/>
        </p:nvSpPr>
        <p:spPr>
          <a:xfrm>
            <a:off x="558800" y="2044700"/>
            <a:ext cx="6700363" cy="4610689"/>
          </a:xfrm>
          <a:custGeom>
            <a:avLst/>
            <a:gdLst>
              <a:gd name="connsiteX0" fmla="*/ 0 w 6700363"/>
              <a:gd name="connsiteY0" fmla="*/ 3848100 h 4610689"/>
              <a:gd name="connsiteX1" fmla="*/ 488950 w 6700363"/>
              <a:gd name="connsiteY1" fmla="*/ 4019550 h 4610689"/>
              <a:gd name="connsiteX2" fmla="*/ 1111250 w 6700363"/>
              <a:gd name="connsiteY2" fmla="*/ 4552950 h 4610689"/>
              <a:gd name="connsiteX3" fmla="*/ 2476500 w 6700363"/>
              <a:gd name="connsiteY3" fmla="*/ 4578350 h 4610689"/>
              <a:gd name="connsiteX4" fmla="*/ 3917950 w 6700363"/>
              <a:gd name="connsiteY4" fmla="*/ 4394200 h 4610689"/>
              <a:gd name="connsiteX5" fmla="*/ 5581650 w 6700363"/>
              <a:gd name="connsiteY5" fmla="*/ 4083050 h 4610689"/>
              <a:gd name="connsiteX6" fmla="*/ 6375400 w 6700363"/>
              <a:gd name="connsiteY6" fmla="*/ 3048000 h 4610689"/>
              <a:gd name="connsiteX7" fmla="*/ 6686550 w 6700363"/>
              <a:gd name="connsiteY7" fmla="*/ 1435100 h 4610689"/>
              <a:gd name="connsiteX8" fmla="*/ 6616700 w 6700363"/>
              <a:gd name="connsiteY8" fmla="*/ 0 h 4610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00363" h="4610689">
                <a:moveTo>
                  <a:pt x="0" y="3848100"/>
                </a:moveTo>
                <a:cubicBezTo>
                  <a:pt x="151871" y="3875087"/>
                  <a:pt x="303742" y="3902075"/>
                  <a:pt x="488950" y="4019550"/>
                </a:cubicBezTo>
                <a:cubicBezTo>
                  <a:pt x="674158" y="4137025"/>
                  <a:pt x="779992" y="4459817"/>
                  <a:pt x="1111250" y="4552950"/>
                </a:cubicBezTo>
                <a:cubicBezTo>
                  <a:pt x="1442508" y="4646083"/>
                  <a:pt x="2008717" y="4604808"/>
                  <a:pt x="2476500" y="4578350"/>
                </a:cubicBezTo>
                <a:cubicBezTo>
                  <a:pt x="2944283" y="4551892"/>
                  <a:pt x="3400425" y="4476750"/>
                  <a:pt x="3917950" y="4394200"/>
                </a:cubicBezTo>
                <a:cubicBezTo>
                  <a:pt x="4435475" y="4311650"/>
                  <a:pt x="5172075" y="4307417"/>
                  <a:pt x="5581650" y="4083050"/>
                </a:cubicBezTo>
                <a:cubicBezTo>
                  <a:pt x="5991225" y="3858683"/>
                  <a:pt x="6191250" y="3489325"/>
                  <a:pt x="6375400" y="3048000"/>
                </a:cubicBezTo>
                <a:cubicBezTo>
                  <a:pt x="6559550" y="2606675"/>
                  <a:pt x="6646333" y="1943100"/>
                  <a:pt x="6686550" y="1435100"/>
                </a:cubicBezTo>
                <a:cubicBezTo>
                  <a:pt x="6726767" y="927100"/>
                  <a:pt x="6671733" y="463550"/>
                  <a:pt x="6616700" y="0"/>
                </a:cubicBezTo>
              </a:path>
            </a:pathLst>
          </a:custGeom>
          <a:noFill/>
          <a:ln w="285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63CA0BF1-9CD0-3A45-9ED4-FBF3CE5CB78E}"/>
              </a:ext>
            </a:extLst>
          </p:cNvPr>
          <p:cNvSpPr/>
          <p:nvPr/>
        </p:nvSpPr>
        <p:spPr>
          <a:xfrm>
            <a:off x="4083050" y="2851150"/>
            <a:ext cx="933450" cy="63500"/>
          </a:xfrm>
          <a:custGeom>
            <a:avLst/>
            <a:gdLst>
              <a:gd name="connsiteX0" fmla="*/ 0 w 933450"/>
              <a:gd name="connsiteY0" fmla="*/ 0 h 63500"/>
              <a:gd name="connsiteX1" fmla="*/ 933450 w 933450"/>
              <a:gd name="connsiteY1" fmla="*/ 63500 h 6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3450" h="63500">
                <a:moveTo>
                  <a:pt x="0" y="0"/>
                </a:moveTo>
                <a:lnTo>
                  <a:pt x="933450" y="63500"/>
                </a:lnTo>
              </a:path>
            </a:pathLst>
          </a:custGeom>
          <a:noFill/>
          <a:ln w="285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BDB15134-27FA-924D-AD31-E786BBEABFC9}"/>
              </a:ext>
            </a:extLst>
          </p:cNvPr>
          <p:cNvSpPr/>
          <p:nvPr/>
        </p:nvSpPr>
        <p:spPr>
          <a:xfrm>
            <a:off x="571500" y="2209800"/>
            <a:ext cx="4502150" cy="577850"/>
          </a:xfrm>
          <a:custGeom>
            <a:avLst/>
            <a:gdLst>
              <a:gd name="connsiteX0" fmla="*/ 0 w 4502150"/>
              <a:gd name="connsiteY0" fmla="*/ 0 h 577850"/>
              <a:gd name="connsiteX1" fmla="*/ 768350 w 4502150"/>
              <a:gd name="connsiteY1" fmla="*/ 88900 h 577850"/>
              <a:gd name="connsiteX2" fmla="*/ 2457450 w 4502150"/>
              <a:gd name="connsiteY2" fmla="*/ 25400 h 577850"/>
              <a:gd name="connsiteX3" fmla="*/ 3613150 w 4502150"/>
              <a:gd name="connsiteY3" fmla="*/ 190500 h 577850"/>
              <a:gd name="connsiteX4" fmla="*/ 4502150 w 4502150"/>
              <a:gd name="connsiteY4" fmla="*/ 577850 h 57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02150" h="577850">
                <a:moveTo>
                  <a:pt x="0" y="0"/>
                </a:moveTo>
                <a:cubicBezTo>
                  <a:pt x="179387" y="42333"/>
                  <a:pt x="358775" y="84667"/>
                  <a:pt x="768350" y="88900"/>
                </a:cubicBezTo>
                <a:cubicBezTo>
                  <a:pt x="1177925" y="93133"/>
                  <a:pt x="1983317" y="8467"/>
                  <a:pt x="2457450" y="25400"/>
                </a:cubicBezTo>
                <a:cubicBezTo>
                  <a:pt x="2931583" y="42333"/>
                  <a:pt x="3272367" y="98425"/>
                  <a:pt x="3613150" y="190500"/>
                </a:cubicBezTo>
                <a:cubicBezTo>
                  <a:pt x="3953933" y="282575"/>
                  <a:pt x="4228041" y="430212"/>
                  <a:pt x="4502150" y="577850"/>
                </a:cubicBezTo>
              </a:path>
            </a:pathLst>
          </a:custGeom>
          <a:noFill/>
          <a:ln w="285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12F20EC8-D412-254A-8C7C-164160854552}"/>
              </a:ext>
            </a:extLst>
          </p:cNvPr>
          <p:cNvSpPr/>
          <p:nvPr/>
        </p:nvSpPr>
        <p:spPr>
          <a:xfrm>
            <a:off x="577850" y="1021151"/>
            <a:ext cx="4864100" cy="1569649"/>
          </a:xfrm>
          <a:custGeom>
            <a:avLst/>
            <a:gdLst>
              <a:gd name="connsiteX0" fmla="*/ 0 w 4864100"/>
              <a:gd name="connsiteY0" fmla="*/ 198049 h 1569649"/>
              <a:gd name="connsiteX1" fmla="*/ 755650 w 4864100"/>
              <a:gd name="connsiteY1" fmla="*/ 77399 h 1569649"/>
              <a:gd name="connsiteX2" fmla="*/ 1981200 w 4864100"/>
              <a:gd name="connsiteY2" fmla="*/ 20249 h 1569649"/>
              <a:gd name="connsiteX3" fmla="*/ 3194050 w 4864100"/>
              <a:gd name="connsiteY3" fmla="*/ 432999 h 1569649"/>
              <a:gd name="connsiteX4" fmla="*/ 4070350 w 4864100"/>
              <a:gd name="connsiteY4" fmla="*/ 826699 h 1569649"/>
              <a:gd name="connsiteX5" fmla="*/ 4584700 w 4864100"/>
              <a:gd name="connsiteY5" fmla="*/ 1188649 h 1569649"/>
              <a:gd name="connsiteX6" fmla="*/ 4864100 w 4864100"/>
              <a:gd name="connsiteY6" fmla="*/ 1569649 h 1569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64100" h="1569649">
                <a:moveTo>
                  <a:pt x="0" y="198049"/>
                </a:moveTo>
                <a:cubicBezTo>
                  <a:pt x="212725" y="152540"/>
                  <a:pt x="425450" y="107032"/>
                  <a:pt x="755650" y="77399"/>
                </a:cubicBezTo>
                <a:cubicBezTo>
                  <a:pt x="1085850" y="47766"/>
                  <a:pt x="1574800" y="-39018"/>
                  <a:pt x="1981200" y="20249"/>
                </a:cubicBezTo>
                <a:cubicBezTo>
                  <a:pt x="2387600" y="79516"/>
                  <a:pt x="2845858" y="298591"/>
                  <a:pt x="3194050" y="432999"/>
                </a:cubicBezTo>
                <a:cubicBezTo>
                  <a:pt x="3542242" y="567407"/>
                  <a:pt x="3838575" y="700757"/>
                  <a:pt x="4070350" y="826699"/>
                </a:cubicBezTo>
                <a:cubicBezTo>
                  <a:pt x="4302125" y="952641"/>
                  <a:pt x="4452408" y="1064824"/>
                  <a:pt x="4584700" y="1188649"/>
                </a:cubicBezTo>
                <a:cubicBezTo>
                  <a:pt x="4716992" y="1312474"/>
                  <a:pt x="4790546" y="1441061"/>
                  <a:pt x="4864100" y="1569649"/>
                </a:cubicBezTo>
              </a:path>
            </a:pathLst>
          </a:custGeom>
          <a:noFill/>
          <a:ln w="285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536A9E-8A9E-DC4D-BC4B-9B7DAD8BB797}"/>
              </a:ext>
            </a:extLst>
          </p:cNvPr>
          <p:cNvSpPr txBox="1"/>
          <p:nvPr/>
        </p:nvSpPr>
        <p:spPr>
          <a:xfrm>
            <a:off x="8489841" y="1359269"/>
            <a:ext cx="3136900" cy="64633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82D40-94D6-E14D-9BCB-4792D020ADC6}"/>
              </a:ext>
            </a:extLst>
          </p:cNvPr>
          <p:cNvSpPr txBox="1"/>
          <p:nvPr/>
        </p:nvSpPr>
        <p:spPr>
          <a:xfrm>
            <a:off x="-165100" y="4813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cademy Engraved LET Plain" panose="02000000000000000000" pitchFamily="2" charset="0"/>
                <a:cs typeface="Arial" panose="020B0604020202020204" pitchFamily="34" charset="0"/>
              </a:rPr>
              <a:t>L</a:t>
            </a:r>
            <a:r>
              <a:rPr lang="en-US" sz="4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morphisms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6901A5-DFD0-D545-BC4D-A0174330F207}"/>
              </a:ext>
            </a:extLst>
          </p:cNvPr>
          <p:cNvSpPr txBox="1"/>
          <p:nvPr/>
        </p:nvSpPr>
        <p:spPr>
          <a:xfrm>
            <a:off x="9299817" y="1681714"/>
            <a:ext cx="20310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Morphisms</a:t>
            </a:r>
          </a:p>
          <a:p>
            <a:r>
              <a:rPr lang="en-US" sz="2400" dirty="0"/>
              <a:t>Idempotents</a:t>
            </a:r>
          </a:p>
          <a:p>
            <a:r>
              <a:rPr lang="en-US" sz="2400" dirty="0"/>
              <a:t>Positive</a:t>
            </a:r>
          </a:p>
          <a:p>
            <a:r>
              <a:rPr lang="en-US" sz="2400" dirty="0"/>
              <a:t>Units</a:t>
            </a:r>
          </a:p>
          <a:p>
            <a:r>
              <a:rPr lang="en-US" sz="2400" dirty="0"/>
              <a:t>Spaces</a:t>
            </a:r>
          </a:p>
          <a:p>
            <a:r>
              <a:rPr lang="en-US" sz="2400" dirty="0"/>
              <a:t>Involutions</a:t>
            </a:r>
          </a:p>
          <a:p>
            <a:r>
              <a:rPr lang="en-US" sz="2400" dirty="0"/>
              <a:t>Inner</a:t>
            </a:r>
          </a:p>
          <a:p>
            <a:r>
              <a:rPr lang="en-US" sz="2400" dirty="0"/>
              <a:t>Constants</a:t>
            </a:r>
          </a:p>
          <a:p>
            <a:r>
              <a:rPr lang="en-US" sz="2400" dirty="0"/>
              <a:t>Identities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73F41AD-071E-0F4B-81AF-135FBCD4CD1A}"/>
              </a:ext>
            </a:extLst>
          </p:cNvPr>
          <p:cNvSpPr txBox="1"/>
          <p:nvPr/>
        </p:nvSpPr>
        <p:spPr>
          <a:xfrm>
            <a:off x="8677832" y="1702412"/>
            <a:ext cx="6605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27</a:t>
            </a:r>
          </a:p>
          <a:p>
            <a:pPr algn="r"/>
            <a:r>
              <a:rPr lang="en-US" sz="2400" dirty="0"/>
              <a:t>10</a:t>
            </a:r>
          </a:p>
          <a:p>
            <a:pPr algn="r"/>
            <a:r>
              <a:rPr lang="en-US" sz="2400" dirty="0"/>
              <a:t>8</a:t>
            </a:r>
          </a:p>
          <a:p>
            <a:pPr algn="r"/>
            <a:r>
              <a:rPr lang="en-US" sz="2400" dirty="0"/>
              <a:t>6</a:t>
            </a:r>
          </a:p>
          <a:p>
            <a:pPr algn="r"/>
            <a:r>
              <a:rPr lang="en-US" sz="2400" dirty="0"/>
              <a:t>6</a:t>
            </a:r>
          </a:p>
          <a:p>
            <a:pPr algn="r"/>
            <a:r>
              <a:rPr lang="en-US" sz="2400" dirty="0"/>
              <a:t>4</a:t>
            </a:r>
          </a:p>
          <a:p>
            <a:pPr algn="r"/>
            <a:r>
              <a:rPr lang="en-US" sz="2400" dirty="0"/>
              <a:t>4</a:t>
            </a:r>
          </a:p>
          <a:p>
            <a:pPr algn="r"/>
            <a:r>
              <a:rPr lang="en-US" sz="2400" dirty="0"/>
              <a:t>3</a:t>
            </a:r>
          </a:p>
          <a:p>
            <a:pPr algn="r"/>
            <a:r>
              <a:rPr lang="en-US" sz="2400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4DC447F-0328-944D-993E-B2B4544D6BFA}"/>
              </a:ext>
            </a:extLst>
          </p:cNvPr>
          <p:cNvSpPr txBox="1"/>
          <p:nvPr/>
        </p:nvSpPr>
        <p:spPr>
          <a:xfrm>
            <a:off x="7918356" y="1079700"/>
            <a:ext cx="45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417DDB1-CA73-6F45-B0FB-2CA081C24B28}"/>
              </a:ext>
            </a:extLst>
          </p:cNvPr>
          <p:cNvSpPr txBox="1"/>
          <p:nvPr/>
        </p:nvSpPr>
        <p:spPr>
          <a:xfrm>
            <a:off x="5654196" y="5060401"/>
            <a:ext cx="313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E283311-8B5B-5348-8EFD-90D315BD8986}"/>
              </a:ext>
            </a:extLst>
          </p:cNvPr>
          <p:cNvSpPr txBox="1"/>
          <p:nvPr/>
        </p:nvSpPr>
        <p:spPr>
          <a:xfrm>
            <a:off x="6502645" y="3693379"/>
            <a:ext cx="313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ED64A57-0E20-CE48-A352-216967AF29B8}"/>
              </a:ext>
            </a:extLst>
          </p:cNvPr>
          <p:cNvSpPr txBox="1"/>
          <p:nvPr/>
        </p:nvSpPr>
        <p:spPr>
          <a:xfrm>
            <a:off x="6479993" y="2359669"/>
            <a:ext cx="313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F8D1C4-494E-4D49-9979-2E2F9564AF51}"/>
              </a:ext>
            </a:extLst>
          </p:cNvPr>
          <p:cNvSpPr txBox="1"/>
          <p:nvPr/>
        </p:nvSpPr>
        <p:spPr>
          <a:xfrm>
            <a:off x="3035965" y="5020851"/>
            <a:ext cx="313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627488-841A-9646-B7B6-AC8A6FE23387}"/>
              </a:ext>
            </a:extLst>
          </p:cNvPr>
          <p:cNvSpPr txBox="1"/>
          <p:nvPr/>
        </p:nvSpPr>
        <p:spPr>
          <a:xfrm>
            <a:off x="4371285" y="3694668"/>
            <a:ext cx="313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316D665-9A40-9548-9A4A-E32F41C7C893}"/>
              </a:ext>
            </a:extLst>
          </p:cNvPr>
          <p:cNvSpPr txBox="1"/>
          <p:nvPr/>
        </p:nvSpPr>
        <p:spPr>
          <a:xfrm>
            <a:off x="3819525" y="2359669"/>
            <a:ext cx="313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BB89137-D9DA-CE45-8AEB-5C7109CD6D58}"/>
              </a:ext>
            </a:extLst>
          </p:cNvPr>
          <p:cNvSpPr txBox="1"/>
          <p:nvPr/>
        </p:nvSpPr>
        <p:spPr>
          <a:xfrm>
            <a:off x="2901769" y="1197926"/>
            <a:ext cx="313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8E00D5F5-6AA4-6C42-97FB-7B0B0312CE5A}"/>
              </a:ext>
            </a:extLst>
          </p:cNvPr>
          <p:cNvSpPr/>
          <p:nvPr/>
        </p:nvSpPr>
        <p:spPr>
          <a:xfrm>
            <a:off x="570451" y="4420998"/>
            <a:ext cx="1593909" cy="973123"/>
          </a:xfrm>
          <a:custGeom>
            <a:avLst/>
            <a:gdLst>
              <a:gd name="connsiteX0" fmla="*/ 0 w 1593909"/>
              <a:gd name="connsiteY0" fmla="*/ 973123 h 973123"/>
              <a:gd name="connsiteX1" fmla="*/ 385894 w 1593909"/>
              <a:gd name="connsiteY1" fmla="*/ 906011 h 973123"/>
              <a:gd name="connsiteX2" fmla="*/ 1015068 w 1593909"/>
              <a:gd name="connsiteY2" fmla="*/ 570452 h 973123"/>
              <a:gd name="connsiteX3" fmla="*/ 1593909 w 1593909"/>
              <a:gd name="connsiteY3" fmla="*/ 0 h 973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3909" h="973123">
                <a:moveTo>
                  <a:pt x="0" y="973123"/>
                </a:moveTo>
                <a:cubicBezTo>
                  <a:pt x="108358" y="973123"/>
                  <a:pt x="216716" y="973123"/>
                  <a:pt x="385894" y="906011"/>
                </a:cubicBezTo>
                <a:cubicBezTo>
                  <a:pt x="555072" y="838899"/>
                  <a:pt x="813732" y="721454"/>
                  <a:pt x="1015068" y="570452"/>
                </a:cubicBezTo>
                <a:cubicBezTo>
                  <a:pt x="1216404" y="419450"/>
                  <a:pt x="1405156" y="209725"/>
                  <a:pt x="1593909" y="0"/>
                </a:cubicBezTo>
              </a:path>
            </a:pathLst>
          </a:custGeom>
          <a:noFill/>
          <a:ln w="285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E5A4C81C-F68E-A840-8F00-8850D392AB62}"/>
              </a:ext>
            </a:extLst>
          </p:cNvPr>
          <p:cNvSpPr/>
          <p:nvPr/>
        </p:nvSpPr>
        <p:spPr>
          <a:xfrm>
            <a:off x="562062" y="2935443"/>
            <a:ext cx="1451296" cy="1040939"/>
          </a:xfrm>
          <a:custGeom>
            <a:avLst/>
            <a:gdLst>
              <a:gd name="connsiteX0" fmla="*/ 0 w 1451296"/>
              <a:gd name="connsiteY0" fmla="*/ 704 h 1040939"/>
              <a:gd name="connsiteX1" fmla="*/ 545285 w 1451296"/>
              <a:gd name="connsiteY1" fmla="*/ 168484 h 1040939"/>
              <a:gd name="connsiteX2" fmla="*/ 1451296 w 1451296"/>
              <a:gd name="connsiteY2" fmla="*/ 1040939 h 1040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1296" h="1040939">
                <a:moveTo>
                  <a:pt x="0" y="704"/>
                </a:moveTo>
                <a:cubicBezTo>
                  <a:pt x="151701" y="-2092"/>
                  <a:pt x="303402" y="-4888"/>
                  <a:pt x="545285" y="168484"/>
                </a:cubicBezTo>
                <a:cubicBezTo>
                  <a:pt x="787168" y="341856"/>
                  <a:pt x="1119232" y="691397"/>
                  <a:pt x="1451296" y="1040939"/>
                </a:cubicBezTo>
              </a:path>
            </a:pathLst>
          </a:custGeom>
          <a:noFill/>
          <a:ln w="285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3BA2F19-0B05-B149-98B6-FCB858F46168}"/>
              </a:ext>
            </a:extLst>
          </p:cNvPr>
          <p:cNvSpPr/>
          <p:nvPr/>
        </p:nvSpPr>
        <p:spPr>
          <a:xfrm>
            <a:off x="553673" y="1963024"/>
            <a:ext cx="1602298" cy="1937857"/>
          </a:xfrm>
          <a:custGeom>
            <a:avLst/>
            <a:gdLst>
              <a:gd name="connsiteX0" fmla="*/ 0 w 1602298"/>
              <a:gd name="connsiteY0" fmla="*/ 0 h 1937857"/>
              <a:gd name="connsiteX1" fmla="*/ 318782 w 1602298"/>
              <a:gd name="connsiteY1" fmla="*/ 142613 h 1937857"/>
              <a:gd name="connsiteX2" fmla="*/ 813733 w 1602298"/>
              <a:gd name="connsiteY2" fmla="*/ 838899 h 1937857"/>
              <a:gd name="connsiteX3" fmla="*/ 1275127 w 1602298"/>
              <a:gd name="connsiteY3" fmla="*/ 1518407 h 1937857"/>
              <a:gd name="connsiteX4" fmla="*/ 1602298 w 1602298"/>
              <a:gd name="connsiteY4" fmla="*/ 1937857 h 193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2298" h="1937857">
                <a:moveTo>
                  <a:pt x="0" y="0"/>
                </a:moveTo>
                <a:cubicBezTo>
                  <a:pt x="91580" y="1398"/>
                  <a:pt x="183160" y="2797"/>
                  <a:pt x="318782" y="142613"/>
                </a:cubicBezTo>
                <a:cubicBezTo>
                  <a:pt x="454404" y="282429"/>
                  <a:pt x="654342" y="609600"/>
                  <a:pt x="813733" y="838899"/>
                </a:cubicBezTo>
                <a:cubicBezTo>
                  <a:pt x="973124" y="1068198"/>
                  <a:pt x="1143700" y="1335247"/>
                  <a:pt x="1275127" y="1518407"/>
                </a:cubicBezTo>
                <a:cubicBezTo>
                  <a:pt x="1406555" y="1701567"/>
                  <a:pt x="1504426" y="1819712"/>
                  <a:pt x="1602298" y="1937857"/>
                </a:cubicBezTo>
              </a:path>
            </a:pathLst>
          </a:custGeom>
          <a:noFill/>
          <a:ln w="285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538E7757-551F-F744-B72B-C507C28EA5B0}"/>
              </a:ext>
            </a:extLst>
          </p:cNvPr>
          <p:cNvSpPr/>
          <p:nvPr/>
        </p:nvSpPr>
        <p:spPr>
          <a:xfrm>
            <a:off x="570451" y="711419"/>
            <a:ext cx="5217953" cy="622431"/>
          </a:xfrm>
          <a:custGeom>
            <a:avLst/>
            <a:gdLst>
              <a:gd name="connsiteX0" fmla="*/ 0 w 5217953"/>
              <a:gd name="connsiteY0" fmla="*/ 43590 h 622431"/>
              <a:gd name="connsiteX1" fmla="*/ 1174459 w 5217953"/>
              <a:gd name="connsiteY1" fmla="*/ 1645 h 622431"/>
              <a:gd name="connsiteX2" fmla="*/ 3061982 w 5217953"/>
              <a:gd name="connsiteY2" fmla="*/ 93924 h 622431"/>
              <a:gd name="connsiteX3" fmla="*/ 4471332 w 5217953"/>
              <a:gd name="connsiteY3" fmla="*/ 362372 h 622431"/>
              <a:gd name="connsiteX4" fmla="*/ 5217953 w 5217953"/>
              <a:gd name="connsiteY4" fmla="*/ 622431 h 62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17953" h="622431">
                <a:moveTo>
                  <a:pt x="0" y="43590"/>
                </a:moveTo>
                <a:cubicBezTo>
                  <a:pt x="332064" y="18423"/>
                  <a:pt x="664129" y="-6744"/>
                  <a:pt x="1174459" y="1645"/>
                </a:cubicBezTo>
                <a:cubicBezTo>
                  <a:pt x="1684789" y="10034"/>
                  <a:pt x="2512503" y="33803"/>
                  <a:pt x="3061982" y="93924"/>
                </a:cubicBezTo>
                <a:cubicBezTo>
                  <a:pt x="3611461" y="154045"/>
                  <a:pt x="4112004" y="274288"/>
                  <a:pt x="4471332" y="362372"/>
                </a:cubicBezTo>
                <a:cubicBezTo>
                  <a:pt x="4830660" y="450456"/>
                  <a:pt x="5024306" y="536443"/>
                  <a:pt x="5217953" y="622431"/>
                </a:cubicBezTo>
              </a:path>
            </a:pathLst>
          </a:custGeom>
          <a:noFill/>
          <a:ln w="285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4CB83530-BE26-2B40-BBDB-E7AC6672EF07}"/>
              </a:ext>
            </a:extLst>
          </p:cNvPr>
          <p:cNvSpPr/>
          <p:nvPr/>
        </p:nvSpPr>
        <p:spPr>
          <a:xfrm>
            <a:off x="604007" y="859278"/>
            <a:ext cx="4857226" cy="600406"/>
          </a:xfrm>
          <a:custGeom>
            <a:avLst/>
            <a:gdLst>
              <a:gd name="connsiteX0" fmla="*/ 0 w 4857226"/>
              <a:gd name="connsiteY0" fmla="*/ 164179 h 600406"/>
              <a:gd name="connsiteX1" fmla="*/ 855677 w 4857226"/>
              <a:gd name="connsiteY1" fmla="*/ 63511 h 600406"/>
              <a:gd name="connsiteX2" fmla="*/ 1803633 w 4857226"/>
              <a:gd name="connsiteY2" fmla="*/ 4788 h 600406"/>
              <a:gd name="connsiteX3" fmla="*/ 3498210 w 4857226"/>
              <a:gd name="connsiteY3" fmla="*/ 189346 h 600406"/>
              <a:gd name="connsiteX4" fmla="*/ 4563611 w 4857226"/>
              <a:gd name="connsiteY4" fmla="*/ 491350 h 600406"/>
              <a:gd name="connsiteX5" fmla="*/ 4857226 w 4857226"/>
              <a:gd name="connsiteY5" fmla="*/ 600406 h 600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57226" h="600406">
                <a:moveTo>
                  <a:pt x="0" y="164179"/>
                </a:moveTo>
                <a:cubicBezTo>
                  <a:pt x="277536" y="127127"/>
                  <a:pt x="555072" y="90076"/>
                  <a:pt x="855677" y="63511"/>
                </a:cubicBezTo>
                <a:cubicBezTo>
                  <a:pt x="1156282" y="36946"/>
                  <a:pt x="1363211" y="-16184"/>
                  <a:pt x="1803633" y="4788"/>
                </a:cubicBezTo>
                <a:cubicBezTo>
                  <a:pt x="2244055" y="25760"/>
                  <a:pt x="3038214" y="108252"/>
                  <a:pt x="3498210" y="189346"/>
                </a:cubicBezTo>
                <a:cubicBezTo>
                  <a:pt x="3958206" y="270440"/>
                  <a:pt x="4337108" y="422840"/>
                  <a:pt x="4563611" y="491350"/>
                </a:cubicBezTo>
                <a:cubicBezTo>
                  <a:pt x="4790114" y="559860"/>
                  <a:pt x="4823670" y="580133"/>
                  <a:pt x="4857226" y="600406"/>
                </a:cubicBezTo>
              </a:path>
            </a:pathLst>
          </a:custGeom>
          <a:noFill/>
          <a:ln w="285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05566118-4452-684F-B59E-29E43713693A}"/>
              </a:ext>
            </a:extLst>
          </p:cNvPr>
          <p:cNvSpPr/>
          <p:nvPr/>
        </p:nvSpPr>
        <p:spPr>
          <a:xfrm>
            <a:off x="6006517" y="2004969"/>
            <a:ext cx="134224" cy="520117"/>
          </a:xfrm>
          <a:custGeom>
            <a:avLst/>
            <a:gdLst>
              <a:gd name="connsiteX0" fmla="*/ 0 w 134224"/>
              <a:gd name="connsiteY0" fmla="*/ 520117 h 520117"/>
              <a:gd name="connsiteX1" fmla="*/ 134224 w 134224"/>
              <a:gd name="connsiteY1" fmla="*/ 0 h 52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4224" h="520117">
                <a:moveTo>
                  <a:pt x="0" y="520117"/>
                </a:moveTo>
                <a:lnTo>
                  <a:pt x="134224" y="0"/>
                </a:lnTo>
              </a:path>
            </a:pathLst>
          </a:custGeom>
          <a:noFill/>
          <a:ln w="285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FCDD468-2546-5D4F-A8BB-FAECA4921689}"/>
              </a:ext>
            </a:extLst>
          </p:cNvPr>
          <p:cNvSpPr/>
          <p:nvPr/>
        </p:nvSpPr>
        <p:spPr>
          <a:xfrm>
            <a:off x="578840" y="2072081"/>
            <a:ext cx="6465244" cy="1619075"/>
          </a:xfrm>
          <a:custGeom>
            <a:avLst/>
            <a:gdLst>
              <a:gd name="connsiteX0" fmla="*/ 0 w 6465244"/>
              <a:gd name="connsiteY0" fmla="*/ 1619075 h 1619075"/>
              <a:gd name="connsiteX1" fmla="*/ 813732 w 6465244"/>
              <a:gd name="connsiteY1" fmla="*/ 1476462 h 1619075"/>
              <a:gd name="connsiteX2" fmla="*/ 1971413 w 6465244"/>
              <a:gd name="connsiteY2" fmla="*/ 1300293 h 1619075"/>
              <a:gd name="connsiteX3" fmla="*/ 3036815 w 6465244"/>
              <a:gd name="connsiteY3" fmla="*/ 1266737 h 1619075"/>
              <a:gd name="connsiteX4" fmla="*/ 4102217 w 6465244"/>
              <a:gd name="connsiteY4" fmla="*/ 1333849 h 1619075"/>
              <a:gd name="connsiteX5" fmla="*/ 5176008 w 6465244"/>
              <a:gd name="connsiteY5" fmla="*/ 1468073 h 1619075"/>
              <a:gd name="connsiteX6" fmla="*/ 5964573 w 6465244"/>
              <a:gd name="connsiteY6" fmla="*/ 1426128 h 1619075"/>
              <a:gd name="connsiteX7" fmla="*/ 6425967 w 6465244"/>
              <a:gd name="connsiteY7" fmla="*/ 1132513 h 1619075"/>
              <a:gd name="connsiteX8" fmla="*/ 6434356 w 6465244"/>
              <a:gd name="connsiteY8" fmla="*/ 453005 h 1619075"/>
              <a:gd name="connsiteX9" fmla="*/ 6375633 w 6465244"/>
              <a:gd name="connsiteY9" fmla="*/ 0 h 16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65244" h="1619075">
                <a:moveTo>
                  <a:pt x="0" y="1619075"/>
                </a:moveTo>
                <a:lnTo>
                  <a:pt x="813732" y="1476462"/>
                </a:lnTo>
                <a:cubicBezTo>
                  <a:pt x="1142301" y="1423332"/>
                  <a:pt x="1600899" y="1335247"/>
                  <a:pt x="1971413" y="1300293"/>
                </a:cubicBezTo>
                <a:cubicBezTo>
                  <a:pt x="2341927" y="1265339"/>
                  <a:pt x="2681681" y="1261144"/>
                  <a:pt x="3036815" y="1266737"/>
                </a:cubicBezTo>
                <a:cubicBezTo>
                  <a:pt x="3391949" y="1272330"/>
                  <a:pt x="3745685" y="1300293"/>
                  <a:pt x="4102217" y="1333849"/>
                </a:cubicBezTo>
                <a:cubicBezTo>
                  <a:pt x="4458749" y="1367405"/>
                  <a:pt x="4865615" y="1452693"/>
                  <a:pt x="5176008" y="1468073"/>
                </a:cubicBezTo>
                <a:cubicBezTo>
                  <a:pt x="5486401" y="1483453"/>
                  <a:pt x="5756247" y="1482055"/>
                  <a:pt x="5964573" y="1426128"/>
                </a:cubicBezTo>
                <a:cubicBezTo>
                  <a:pt x="6172899" y="1370201"/>
                  <a:pt x="6347670" y="1294700"/>
                  <a:pt x="6425967" y="1132513"/>
                </a:cubicBezTo>
                <a:cubicBezTo>
                  <a:pt x="6504264" y="970326"/>
                  <a:pt x="6442745" y="641757"/>
                  <a:pt x="6434356" y="453005"/>
                </a:cubicBezTo>
                <a:cubicBezTo>
                  <a:pt x="6425967" y="264253"/>
                  <a:pt x="6400800" y="132126"/>
                  <a:pt x="6375633" y="0"/>
                </a:cubicBezTo>
              </a:path>
            </a:pathLst>
          </a:custGeom>
          <a:noFill/>
          <a:ln w="285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31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tailEnd type="arrow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63</Words>
  <Application>Microsoft Macintosh PowerPoint</Application>
  <PresentationFormat>Widescreen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Academy Engraved LET Plain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Youssef, Saul</dc:creator>
  <cp:lastModifiedBy>Youssef, Saul</cp:lastModifiedBy>
  <cp:revision>11</cp:revision>
  <dcterms:created xsi:type="dcterms:W3CDTF">2025-06-02T20:10:28Z</dcterms:created>
  <dcterms:modified xsi:type="dcterms:W3CDTF">2025-06-02T21:57:33Z</dcterms:modified>
</cp:coreProperties>
</file>