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4" r:id="rId6"/>
  </p:sldMasterIdLst>
  <p:notesMasterIdLst>
    <p:notesMasterId r:id="rId21"/>
  </p:notesMasterIdLst>
  <p:handoutMasterIdLst>
    <p:handoutMasterId r:id="rId22"/>
  </p:handoutMasterIdLst>
  <p:sldIdLst>
    <p:sldId id="295" r:id="rId7"/>
    <p:sldId id="335" r:id="rId8"/>
    <p:sldId id="337" r:id="rId9"/>
    <p:sldId id="347" r:id="rId10"/>
    <p:sldId id="336" r:id="rId11"/>
    <p:sldId id="348" r:id="rId12"/>
    <p:sldId id="349" r:id="rId13"/>
    <p:sldId id="350" r:id="rId14"/>
    <p:sldId id="351" r:id="rId15"/>
    <p:sldId id="338" r:id="rId16"/>
    <p:sldId id="352" r:id="rId17"/>
    <p:sldId id="353" r:id="rId18"/>
    <p:sldId id="339" r:id="rId19"/>
    <p:sldId id="306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9C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50A7DC6-E6F3-48D0-A33F-3AFD047D527A}" v="108" dt="2020-01-16T16:09:00.436"/>
  </p1510:revLst>
</p1510:revInfo>
</file>

<file path=ppt/tableStyles.xml><?xml version="1.0" encoding="utf-8"?>
<a:tblStyleLst xmlns:a="http://schemas.openxmlformats.org/drawingml/2006/main" def="{5C22544A-7EE6-4342-B048-85BDC9FD1C3A}"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6000" autoAdjust="0"/>
  </p:normalViewPr>
  <p:slideViewPr>
    <p:cSldViewPr snapToGrid="0">
      <p:cViewPr varScale="1">
        <p:scale>
          <a:sx n="106" d="100"/>
          <a:sy n="106" d="100"/>
        </p:scale>
        <p:origin x="1074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786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slide" Target="slides/slide5.xml"/><Relationship Id="rId24" Type="http://schemas.openxmlformats.org/officeDocument/2006/relationships/viewProps" Target="viewProps.xml"/><Relationship Id="rId5" Type="http://schemas.openxmlformats.org/officeDocument/2006/relationships/customXml" Target="../customXml/item5.xml"/><Relationship Id="rId15" Type="http://schemas.openxmlformats.org/officeDocument/2006/relationships/slide" Target="slides/slide9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handoutMaster" Target="handoutMasters/handout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mon.Draijer" userId="d10e1e88-f8ff-495e-a5d7-31dcc344be47" providerId="ADAL" clId="{C50A7DC6-E6F3-48D0-A33F-3AFD047D527A}"/>
    <pc:docChg chg="undo custSel addSld delSld modSld modMainMaster">
      <pc:chgData name="Simon.Draijer" userId="d10e1e88-f8ff-495e-a5d7-31dcc344be47" providerId="ADAL" clId="{C50A7DC6-E6F3-48D0-A33F-3AFD047D527A}" dt="2020-01-16T16:09:00.436" v="6938"/>
      <pc:docMkLst>
        <pc:docMk/>
      </pc:docMkLst>
      <pc:sldChg chg="del">
        <pc:chgData name="Simon.Draijer" userId="d10e1e88-f8ff-495e-a5d7-31dcc344be47" providerId="ADAL" clId="{C50A7DC6-E6F3-48D0-A33F-3AFD047D527A}" dt="2020-01-15T16:50:47.563" v="28" actId="2696"/>
        <pc:sldMkLst>
          <pc:docMk/>
          <pc:sldMk cId="4246436114" sldId="288"/>
        </pc:sldMkLst>
      </pc:sldChg>
      <pc:sldChg chg="addSp delSp modSp">
        <pc:chgData name="Simon.Draijer" userId="d10e1e88-f8ff-495e-a5d7-31dcc344be47" providerId="ADAL" clId="{C50A7DC6-E6F3-48D0-A33F-3AFD047D527A}" dt="2020-01-15T16:53:35.515" v="108" actId="478"/>
        <pc:sldMkLst>
          <pc:docMk/>
          <pc:sldMk cId="1890292627" sldId="295"/>
        </pc:sldMkLst>
        <pc:spChg chg="mod">
          <ac:chgData name="Simon.Draijer" userId="d10e1e88-f8ff-495e-a5d7-31dcc344be47" providerId="ADAL" clId="{C50A7DC6-E6F3-48D0-A33F-3AFD047D527A}" dt="2020-01-15T16:49:45.306" v="24" actId="20577"/>
          <ac:spMkLst>
            <pc:docMk/>
            <pc:sldMk cId="1890292627" sldId="295"/>
            <ac:spMk id="3" creationId="{00000000-0000-0000-0000-000000000000}"/>
          </ac:spMkLst>
        </pc:spChg>
        <pc:spChg chg="add del mod">
          <ac:chgData name="Simon.Draijer" userId="d10e1e88-f8ff-495e-a5d7-31dcc344be47" providerId="ADAL" clId="{C50A7DC6-E6F3-48D0-A33F-3AFD047D527A}" dt="2020-01-15T16:53:35.515" v="108" actId="478"/>
          <ac:spMkLst>
            <pc:docMk/>
            <pc:sldMk cId="1890292627" sldId="295"/>
            <ac:spMk id="10" creationId="{84CA88B8-73E5-4007-BF44-8DB9D66763CB}"/>
          </ac:spMkLst>
        </pc:spChg>
        <pc:picChg chg="add del">
          <ac:chgData name="Simon.Draijer" userId="d10e1e88-f8ff-495e-a5d7-31dcc344be47" providerId="ADAL" clId="{C50A7DC6-E6F3-48D0-A33F-3AFD047D527A}" dt="2020-01-15T16:53:35.515" v="108" actId="478"/>
          <ac:picMkLst>
            <pc:docMk/>
            <pc:sldMk cId="1890292627" sldId="295"/>
            <ac:picMk id="4" creationId="{00000000-0000-0000-0000-000000000000}"/>
          </ac:picMkLst>
        </pc:picChg>
      </pc:sldChg>
      <pc:sldChg chg="modSp">
        <pc:chgData name="Simon.Draijer" userId="d10e1e88-f8ff-495e-a5d7-31dcc344be47" providerId="ADAL" clId="{C50A7DC6-E6F3-48D0-A33F-3AFD047D527A}" dt="2020-01-16T15:48:57.635" v="6927" actId="20577"/>
        <pc:sldMkLst>
          <pc:docMk/>
          <pc:sldMk cId="2555373304" sldId="306"/>
        </pc:sldMkLst>
        <pc:spChg chg="mod">
          <ac:chgData name="Simon.Draijer" userId="d10e1e88-f8ff-495e-a5d7-31dcc344be47" providerId="ADAL" clId="{C50A7DC6-E6F3-48D0-A33F-3AFD047D527A}" dt="2020-01-16T15:48:57.635" v="6927" actId="20577"/>
          <ac:spMkLst>
            <pc:docMk/>
            <pc:sldMk cId="2555373304" sldId="306"/>
            <ac:spMk id="2" creationId="{00000000-0000-0000-0000-000000000000}"/>
          </ac:spMkLst>
        </pc:spChg>
      </pc:sldChg>
      <pc:sldChg chg="del">
        <pc:chgData name="Simon.Draijer" userId="d10e1e88-f8ff-495e-a5d7-31dcc344be47" providerId="ADAL" clId="{C50A7DC6-E6F3-48D0-A33F-3AFD047D527A}" dt="2020-01-15T20:50:16.758" v="5214" actId="2696"/>
        <pc:sldMkLst>
          <pc:docMk/>
          <pc:sldMk cId="1093619285" sldId="307"/>
        </pc:sldMkLst>
      </pc:sldChg>
      <pc:sldChg chg="del">
        <pc:chgData name="Simon.Draijer" userId="d10e1e88-f8ff-495e-a5d7-31dcc344be47" providerId="ADAL" clId="{C50A7DC6-E6F3-48D0-A33F-3AFD047D527A}" dt="2020-01-15T16:51:21.940" v="32" actId="2696"/>
        <pc:sldMkLst>
          <pc:docMk/>
          <pc:sldMk cId="115398239" sldId="308"/>
        </pc:sldMkLst>
      </pc:sldChg>
      <pc:sldChg chg="del">
        <pc:chgData name="Simon.Draijer" userId="d10e1e88-f8ff-495e-a5d7-31dcc344be47" providerId="ADAL" clId="{C50A7DC6-E6F3-48D0-A33F-3AFD047D527A}" dt="2020-01-15T16:51:23.373" v="33" actId="2696"/>
        <pc:sldMkLst>
          <pc:docMk/>
          <pc:sldMk cId="648529538" sldId="309"/>
        </pc:sldMkLst>
      </pc:sldChg>
      <pc:sldChg chg="addSp delSp add del">
        <pc:chgData name="Simon.Draijer" userId="d10e1e88-f8ff-495e-a5d7-31dcc344be47" providerId="ADAL" clId="{C50A7DC6-E6F3-48D0-A33F-3AFD047D527A}" dt="2020-01-15T20:50:11.073" v="5213" actId="2696"/>
        <pc:sldMkLst>
          <pc:docMk/>
          <pc:sldMk cId="1802021755" sldId="334"/>
        </pc:sldMkLst>
        <pc:spChg chg="add del">
          <ac:chgData name="Simon.Draijer" userId="d10e1e88-f8ff-495e-a5d7-31dcc344be47" providerId="ADAL" clId="{C50A7DC6-E6F3-48D0-A33F-3AFD047D527A}" dt="2020-01-15T18:18:34.855" v="242"/>
          <ac:spMkLst>
            <pc:docMk/>
            <pc:sldMk cId="1802021755" sldId="334"/>
            <ac:spMk id="2" creationId="{FE1DE3A5-2475-48A7-B8EF-8707B358EFCE}"/>
          </ac:spMkLst>
        </pc:spChg>
      </pc:sldChg>
      <pc:sldChg chg="del">
        <pc:chgData name="Simon.Draijer" userId="d10e1e88-f8ff-495e-a5d7-31dcc344be47" providerId="ADAL" clId="{C50A7DC6-E6F3-48D0-A33F-3AFD047D527A}" dt="2020-01-15T16:50:48.567" v="29" actId="2696"/>
        <pc:sldMkLst>
          <pc:docMk/>
          <pc:sldMk cId="281920802" sldId="335"/>
        </pc:sldMkLst>
      </pc:sldChg>
      <pc:sldChg chg="delSp modSp add">
        <pc:chgData name="Simon.Draijer" userId="d10e1e88-f8ff-495e-a5d7-31dcc344be47" providerId="ADAL" clId="{C50A7DC6-E6F3-48D0-A33F-3AFD047D527A}" dt="2020-01-16T15:48:39.309" v="6903" actId="20577"/>
        <pc:sldMkLst>
          <pc:docMk/>
          <pc:sldMk cId="1347358180" sldId="335"/>
        </pc:sldMkLst>
        <pc:spChg chg="mod">
          <ac:chgData name="Simon.Draijer" userId="d10e1e88-f8ff-495e-a5d7-31dcc344be47" providerId="ADAL" clId="{C50A7DC6-E6F3-48D0-A33F-3AFD047D527A}" dt="2020-01-15T17:00:10.749" v="117" actId="20577"/>
          <ac:spMkLst>
            <pc:docMk/>
            <pc:sldMk cId="1347358180" sldId="335"/>
            <ac:spMk id="2" creationId="{00000000-0000-0000-0000-000000000000}"/>
          </ac:spMkLst>
        </pc:spChg>
        <pc:spChg chg="mod">
          <ac:chgData name="Simon.Draijer" userId="d10e1e88-f8ff-495e-a5d7-31dcc344be47" providerId="ADAL" clId="{C50A7DC6-E6F3-48D0-A33F-3AFD047D527A}" dt="2020-01-16T15:48:39.309" v="6903" actId="20577"/>
          <ac:spMkLst>
            <pc:docMk/>
            <pc:sldMk cId="1347358180" sldId="335"/>
            <ac:spMk id="3" creationId="{00000000-0000-0000-0000-000000000000}"/>
          </ac:spMkLst>
        </pc:spChg>
        <pc:spChg chg="del">
          <ac:chgData name="Simon.Draijer" userId="d10e1e88-f8ff-495e-a5d7-31dcc344be47" providerId="ADAL" clId="{C50A7DC6-E6F3-48D0-A33F-3AFD047D527A}" dt="2020-01-15T17:00:17.640" v="119" actId="478"/>
          <ac:spMkLst>
            <pc:docMk/>
            <pc:sldMk cId="1347358180" sldId="335"/>
            <ac:spMk id="7" creationId="{00000000-0000-0000-0000-000000000000}"/>
          </ac:spMkLst>
        </pc:spChg>
        <pc:spChg chg="del">
          <ac:chgData name="Simon.Draijer" userId="d10e1e88-f8ff-495e-a5d7-31dcc344be47" providerId="ADAL" clId="{C50A7DC6-E6F3-48D0-A33F-3AFD047D527A}" dt="2020-01-15T17:00:20.023" v="121" actId="478"/>
          <ac:spMkLst>
            <pc:docMk/>
            <pc:sldMk cId="1347358180" sldId="335"/>
            <ac:spMk id="8" creationId="{00000000-0000-0000-0000-000000000000}"/>
          </ac:spMkLst>
        </pc:spChg>
        <pc:picChg chg="del">
          <ac:chgData name="Simon.Draijer" userId="d10e1e88-f8ff-495e-a5d7-31dcc344be47" providerId="ADAL" clId="{C50A7DC6-E6F3-48D0-A33F-3AFD047D527A}" dt="2020-01-15T17:00:15.480" v="118" actId="478"/>
          <ac:picMkLst>
            <pc:docMk/>
            <pc:sldMk cId="1347358180" sldId="335"/>
            <ac:picMk id="5" creationId="{00000000-0000-0000-0000-000000000000}"/>
          </ac:picMkLst>
        </pc:picChg>
        <pc:picChg chg="del">
          <ac:chgData name="Simon.Draijer" userId="d10e1e88-f8ff-495e-a5d7-31dcc344be47" providerId="ADAL" clId="{C50A7DC6-E6F3-48D0-A33F-3AFD047D527A}" dt="2020-01-15T17:00:18.243" v="120" actId="478"/>
          <ac:picMkLst>
            <pc:docMk/>
            <pc:sldMk cId="1347358180" sldId="335"/>
            <ac:picMk id="6" creationId="{00000000-0000-0000-0000-000000000000}"/>
          </ac:picMkLst>
        </pc:picChg>
      </pc:sldChg>
      <pc:sldChg chg="modSp add">
        <pc:chgData name="Simon.Draijer" userId="d10e1e88-f8ff-495e-a5d7-31dcc344be47" providerId="ADAL" clId="{C50A7DC6-E6F3-48D0-A33F-3AFD047D527A}" dt="2020-01-15T18:30:13.639" v="897" actId="20577"/>
        <pc:sldMkLst>
          <pc:docMk/>
          <pc:sldMk cId="2619860170" sldId="336"/>
        </pc:sldMkLst>
        <pc:spChg chg="mod">
          <ac:chgData name="Simon.Draijer" userId="d10e1e88-f8ff-495e-a5d7-31dcc344be47" providerId="ADAL" clId="{C50A7DC6-E6F3-48D0-A33F-3AFD047D527A}" dt="2020-01-15T18:18:42.419" v="246" actId="20577"/>
          <ac:spMkLst>
            <pc:docMk/>
            <pc:sldMk cId="2619860170" sldId="336"/>
            <ac:spMk id="2" creationId="{00000000-0000-0000-0000-000000000000}"/>
          </ac:spMkLst>
        </pc:spChg>
        <pc:spChg chg="mod">
          <ac:chgData name="Simon.Draijer" userId="d10e1e88-f8ff-495e-a5d7-31dcc344be47" providerId="ADAL" clId="{C50A7DC6-E6F3-48D0-A33F-3AFD047D527A}" dt="2020-01-15T18:30:13.639" v="897" actId="20577"/>
          <ac:spMkLst>
            <pc:docMk/>
            <pc:sldMk cId="2619860170" sldId="336"/>
            <ac:spMk id="3" creationId="{00000000-0000-0000-0000-000000000000}"/>
          </ac:spMkLst>
        </pc:spChg>
      </pc:sldChg>
      <pc:sldChg chg="modSp add">
        <pc:chgData name="Simon.Draijer" userId="d10e1e88-f8ff-495e-a5d7-31dcc344be47" providerId="ADAL" clId="{C50A7DC6-E6F3-48D0-A33F-3AFD047D527A}" dt="2020-01-15T19:49:48.918" v="2578" actId="15"/>
        <pc:sldMkLst>
          <pc:docMk/>
          <pc:sldMk cId="154721252" sldId="337"/>
        </pc:sldMkLst>
        <pc:spChg chg="mod">
          <ac:chgData name="Simon.Draijer" userId="d10e1e88-f8ff-495e-a5d7-31dcc344be47" providerId="ADAL" clId="{C50A7DC6-E6F3-48D0-A33F-3AFD047D527A}" dt="2020-01-15T18:31:39.639" v="913" actId="6549"/>
          <ac:spMkLst>
            <pc:docMk/>
            <pc:sldMk cId="154721252" sldId="337"/>
            <ac:spMk id="2" creationId="{00000000-0000-0000-0000-000000000000}"/>
          </ac:spMkLst>
        </pc:spChg>
        <pc:spChg chg="mod">
          <ac:chgData name="Simon.Draijer" userId="d10e1e88-f8ff-495e-a5d7-31dcc344be47" providerId="ADAL" clId="{C50A7DC6-E6F3-48D0-A33F-3AFD047D527A}" dt="2020-01-15T19:49:48.918" v="2578" actId="15"/>
          <ac:spMkLst>
            <pc:docMk/>
            <pc:sldMk cId="154721252" sldId="337"/>
            <ac:spMk id="3" creationId="{00000000-0000-0000-0000-000000000000}"/>
          </ac:spMkLst>
        </pc:spChg>
      </pc:sldChg>
      <pc:sldChg chg="modSp add">
        <pc:chgData name="Simon.Draijer" userId="d10e1e88-f8ff-495e-a5d7-31dcc344be47" providerId="ADAL" clId="{C50A7DC6-E6F3-48D0-A33F-3AFD047D527A}" dt="2020-01-15T19:42:37.525" v="2391" actId="6549"/>
        <pc:sldMkLst>
          <pc:docMk/>
          <pc:sldMk cId="1055533394" sldId="338"/>
        </pc:sldMkLst>
        <pc:spChg chg="mod">
          <ac:chgData name="Simon.Draijer" userId="d10e1e88-f8ff-495e-a5d7-31dcc344be47" providerId="ADAL" clId="{C50A7DC6-E6F3-48D0-A33F-3AFD047D527A}" dt="2020-01-15T19:33:37.705" v="1704" actId="6549"/>
          <ac:spMkLst>
            <pc:docMk/>
            <pc:sldMk cId="1055533394" sldId="338"/>
            <ac:spMk id="2" creationId="{00000000-0000-0000-0000-000000000000}"/>
          </ac:spMkLst>
        </pc:spChg>
        <pc:spChg chg="mod">
          <ac:chgData name="Simon.Draijer" userId="d10e1e88-f8ff-495e-a5d7-31dcc344be47" providerId="ADAL" clId="{C50A7DC6-E6F3-48D0-A33F-3AFD047D527A}" dt="2020-01-15T19:42:37.525" v="2391" actId="6549"/>
          <ac:spMkLst>
            <pc:docMk/>
            <pc:sldMk cId="1055533394" sldId="338"/>
            <ac:spMk id="3" creationId="{00000000-0000-0000-0000-000000000000}"/>
          </ac:spMkLst>
        </pc:spChg>
      </pc:sldChg>
      <pc:sldChg chg="modSp add">
        <pc:chgData name="Simon.Draijer" userId="d10e1e88-f8ff-495e-a5d7-31dcc344be47" providerId="ADAL" clId="{C50A7DC6-E6F3-48D0-A33F-3AFD047D527A}" dt="2020-01-15T20:49:56.925" v="5212" actId="6549"/>
        <pc:sldMkLst>
          <pc:docMk/>
          <pc:sldMk cId="3932676770" sldId="339"/>
        </pc:sldMkLst>
        <pc:spChg chg="mod">
          <ac:chgData name="Simon.Draijer" userId="d10e1e88-f8ff-495e-a5d7-31dcc344be47" providerId="ADAL" clId="{C50A7DC6-E6F3-48D0-A33F-3AFD047D527A}" dt="2020-01-15T20:49:56.925" v="5212" actId="6549"/>
          <ac:spMkLst>
            <pc:docMk/>
            <pc:sldMk cId="3932676770" sldId="339"/>
            <ac:spMk id="2" creationId="{00000000-0000-0000-0000-000000000000}"/>
          </ac:spMkLst>
        </pc:spChg>
        <pc:spChg chg="mod">
          <ac:chgData name="Simon.Draijer" userId="d10e1e88-f8ff-495e-a5d7-31dcc344be47" providerId="ADAL" clId="{C50A7DC6-E6F3-48D0-A33F-3AFD047D527A}" dt="2020-01-15T19:47:47.977" v="2546" actId="20577"/>
          <ac:spMkLst>
            <pc:docMk/>
            <pc:sldMk cId="3932676770" sldId="339"/>
            <ac:spMk id="3" creationId="{00000000-0000-0000-0000-000000000000}"/>
          </ac:spMkLst>
        </pc:spChg>
      </pc:sldChg>
      <pc:sldChg chg="modSp add">
        <pc:chgData name="Simon.Draijer" userId="d10e1e88-f8ff-495e-a5d7-31dcc344be47" providerId="ADAL" clId="{C50A7DC6-E6F3-48D0-A33F-3AFD047D527A}" dt="2020-01-15T20:19:36.852" v="3255" actId="6549"/>
        <pc:sldMkLst>
          <pc:docMk/>
          <pc:sldMk cId="2174079435" sldId="340"/>
        </pc:sldMkLst>
        <pc:spChg chg="mod">
          <ac:chgData name="Simon.Draijer" userId="d10e1e88-f8ff-495e-a5d7-31dcc344be47" providerId="ADAL" clId="{C50A7DC6-E6F3-48D0-A33F-3AFD047D527A}" dt="2020-01-15T19:51:44.695" v="2581" actId="20577"/>
          <ac:spMkLst>
            <pc:docMk/>
            <pc:sldMk cId="2174079435" sldId="340"/>
            <ac:spMk id="2" creationId="{00000000-0000-0000-0000-000000000000}"/>
          </ac:spMkLst>
        </pc:spChg>
        <pc:spChg chg="mod">
          <ac:chgData name="Simon.Draijer" userId="d10e1e88-f8ff-495e-a5d7-31dcc344be47" providerId="ADAL" clId="{C50A7DC6-E6F3-48D0-A33F-3AFD047D527A}" dt="2020-01-15T20:19:36.852" v="3255" actId="6549"/>
          <ac:spMkLst>
            <pc:docMk/>
            <pc:sldMk cId="2174079435" sldId="340"/>
            <ac:spMk id="3" creationId="{00000000-0000-0000-0000-000000000000}"/>
          </ac:spMkLst>
        </pc:spChg>
      </pc:sldChg>
      <pc:sldChg chg="addSp delSp modSp add">
        <pc:chgData name="Simon.Draijer" userId="d10e1e88-f8ff-495e-a5d7-31dcc344be47" providerId="ADAL" clId="{C50A7DC6-E6F3-48D0-A33F-3AFD047D527A}" dt="2020-01-15T23:06:25.309" v="6824" actId="692"/>
        <pc:sldMkLst>
          <pc:docMk/>
          <pc:sldMk cId="1555497069" sldId="341"/>
        </pc:sldMkLst>
        <pc:spChg chg="mod">
          <ac:chgData name="Simon.Draijer" userId="d10e1e88-f8ff-495e-a5d7-31dcc344be47" providerId="ADAL" clId="{C50A7DC6-E6F3-48D0-A33F-3AFD047D527A}" dt="2020-01-15T20:20:17.498" v="3263" actId="20577"/>
          <ac:spMkLst>
            <pc:docMk/>
            <pc:sldMk cId="1555497069" sldId="341"/>
            <ac:spMk id="2" creationId="{00000000-0000-0000-0000-000000000000}"/>
          </ac:spMkLst>
        </pc:spChg>
        <pc:spChg chg="del mod">
          <ac:chgData name="Simon.Draijer" userId="d10e1e88-f8ff-495e-a5d7-31dcc344be47" providerId="ADAL" clId="{C50A7DC6-E6F3-48D0-A33F-3AFD047D527A}" dt="2020-01-15T22:52:30.842" v="6548" actId="478"/>
          <ac:spMkLst>
            <pc:docMk/>
            <pc:sldMk cId="1555497069" sldId="341"/>
            <ac:spMk id="3" creationId="{00000000-0000-0000-0000-000000000000}"/>
          </ac:spMkLst>
        </pc:spChg>
        <pc:spChg chg="add del mod">
          <ac:chgData name="Simon.Draijer" userId="d10e1e88-f8ff-495e-a5d7-31dcc344be47" providerId="ADAL" clId="{C50A7DC6-E6F3-48D0-A33F-3AFD047D527A}" dt="2020-01-15T22:53:35.174" v="6549" actId="1032"/>
          <ac:spMkLst>
            <pc:docMk/>
            <pc:sldMk cId="1555497069" sldId="341"/>
            <ac:spMk id="6" creationId="{6EE92BEA-87E7-4ABE-A802-3CF31D3E3FD8}"/>
          </ac:spMkLst>
        </pc:spChg>
        <pc:spChg chg="mod topLvl">
          <ac:chgData name="Simon.Draijer" userId="d10e1e88-f8ff-495e-a5d7-31dcc344be47" providerId="ADAL" clId="{C50A7DC6-E6F3-48D0-A33F-3AFD047D527A}" dt="2020-01-15T23:00:01.096" v="6700" actId="20577"/>
          <ac:spMkLst>
            <pc:docMk/>
            <pc:sldMk cId="1555497069" sldId="341"/>
            <ac:spMk id="9" creationId="{39E406D8-1B4C-4BC2-9335-4C9AEFA925E2}"/>
          </ac:spMkLst>
        </pc:spChg>
        <pc:spChg chg="del">
          <ac:chgData name="Simon.Draijer" userId="d10e1e88-f8ff-495e-a5d7-31dcc344be47" providerId="ADAL" clId="{C50A7DC6-E6F3-48D0-A33F-3AFD047D527A}" dt="2020-01-15T22:56:29.905" v="6603" actId="478"/>
          <ac:spMkLst>
            <pc:docMk/>
            <pc:sldMk cId="1555497069" sldId="341"/>
            <ac:spMk id="10" creationId="{B8679193-CBC5-4008-B74F-5203EF930726}"/>
          </ac:spMkLst>
        </pc:spChg>
        <pc:spChg chg="del mod">
          <ac:chgData name="Simon.Draijer" userId="d10e1e88-f8ff-495e-a5d7-31dcc344be47" providerId="ADAL" clId="{C50A7DC6-E6F3-48D0-A33F-3AFD047D527A}" dt="2020-01-15T22:56:44.093" v="6607" actId="478"/>
          <ac:spMkLst>
            <pc:docMk/>
            <pc:sldMk cId="1555497069" sldId="341"/>
            <ac:spMk id="11" creationId="{4C45CFF7-844F-476B-88CF-7AD980AB6FDB}"/>
          </ac:spMkLst>
        </pc:spChg>
        <pc:spChg chg="del mod">
          <ac:chgData name="Simon.Draijer" userId="d10e1e88-f8ff-495e-a5d7-31dcc344be47" providerId="ADAL" clId="{C50A7DC6-E6F3-48D0-A33F-3AFD047D527A}" dt="2020-01-15T22:56:22.537" v="6601" actId="478"/>
          <ac:spMkLst>
            <pc:docMk/>
            <pc:sldMk cId="1555497069" sldId="341"/>
            <ac:spMk id="12" creationId="{A3A9B793-A2C7-4AA9-A0EB-F3A1BCE4F16B}"/>
          </ac:spMkLst>
        </pc:spChg>
        <pc:spChg chg="del mod topLvl">
          <ac:chgData name="Simon.Draijer" userId="d10e1e88-f8ff-495e-a5d7-31dcc344be47" providerId="ADAL" clId="{C50A7DC6-E6F3-48D0-A33F-3AFD047D527A}" dt="2020-01-15T22:56:54.253" v="6611" actId="478"/>
          <ac:spMkLst>
            <pc:docMk/>
            <pc:sldMk cId="1555497069" sldId="341"/>
            <ac:spMk id="13" creationId="{D7E21C68-3C81-440F-89F5-BF62A64C9B7B}"/>
          </ac:spMkLst>
        </pc:spChg>
        <pc:spChg chg="del mod">
          <ac:chgData name="Simon.Draijer" userId="d10e1e88-f8ff-495e-a5d7-31dcc344be47" providerId="ADAL" clId="{C50A7DC6-E6F3-48D0-A33F-3AFD047D527A}" dt="2020-01-15T22:56:27.931" v="6602" actId="478"/>
          <ac:spMkLst>
            <pc:docMk/>
            <pc:sldMk cId="1555497069" sldId="341"/>
            <ac:spMk id="14" creationId="{C34DCD54-5D66-47D1-B17C-2A39E302D4C9}"/>
          </ac:spMkLst>
        </pc:spChg>
        <pc:spChg chg="add mod">
          <ac:chgData name="Simon.Draijer" userId="d10e1e88-f8ff-495e-a5d7-31dcc344be47" providerId="ADAL" clId="{C50A7DC6-E6F3-48D0-A33F-3AFD047D527A}" dt="2020-01-15T23:05:51.021" v="6817" actId="20577"/>
          <ac:spMkLst>
            <pc:docMk/>
            <pc:sldMk cId="1555497069" sldId="341"/>
            <ac:spMk id="15" creationId="{D3D1F6EE-83CC-4846-8E84-5BF858F7AEEA}"/>
          </ac:spMkLst>
        </pc:spChg>
        <pc:spChg chg="add mod">
          <ac:chgData name="Simon.Draijer" userId="d10e1e88-f8ff-495e-a5d7-31dcc344be47" providerId="ADAL" clId="{C50A7DC6-E6F3-48D0-A33F-3AFD047D527A}" dt="2020-01-15T23:01:42.192" v="6756" actId="1037"/>
          <ac:spMkLst>
            <pc:docMk/>
            <pc:sldMk cId="1555497069" sldId="341"/>
            <ac:spMk id="16" creationId="{D8EC5B5D-FF35-4138-BEFC-34880ED4D2A6}"/>
          </ac:spMkLst>
        </pc:spChg>
        <pc:spChg chg="add mod">
          <ac:chgData name="Simon.Draijer" userId="d10e1e88-f8ff-495e-a5d7-31dcc344be47" providerId="ADAL" clId="{C50A7DC6-E6F3-48D0-A33F-3AFD047D527A}" dt="2020-01-15T23:01:37.278" v="6750" actId="1038"/>
          <ac:spMkLst>
            <pc:docMk/>
            <pc:sldMk cId="1555497069" sldId="341"/>
            <ac:spMk id="17" creationId="{7F1DBD46-EDC0-4730-B301-0ACFBA8E1C4F}"/>
          </ac:spMkLst>
        </pc:spChg>
        <pc:spChg chg="add mod">
          <ac:chgData name="Simon.Draijer" userId="d10e1e88-f8ff-495e-a5d7-31dcc344be47" providerId="ADAL" clId="{C50A7DC6-E6F3-48D0-A33F-3AFD047D527A}" dt="2020-01-15T23:05:19.695" v="6814" actId="6549"/>
          <ac:spMkLst>
            <pc:docMk/>
            <pc:sldMk cId="1555497069" sldId="341"/>
            <ac:spMk id="18" creationId="{D1152558-41C9-4910-8EFB-3A7BC5AEDB8A}"/>
          </ac:spMkLst>
        </pc:spChg>
        <pc:spChg chg="add mod">
          <ac:chgData name="Simon.Draijer" userId="d10e1e88-f8ff-495e-a5d7-31dcc344be47" providerId="ADAL" clId="{C50A7DC6-E6F3-48D0-A33F-3AFD047D527A}" dt="2020-01-15T23:00:46.915" v="6714" actId="1076"/>
          <ac:spMkLst>
            <pc:docMk/>
            <pc:sldMk cId="1555497069" sldId="341"/>
            <ac:spMk id="19" creationId="{5486435D-9817-4A29-A687-3CD14E255225}"/>
          </ac:spMkLst>
        </pc:spChg>
        <pc:spChg chg="add mod">
          <ac:chgData name="Simon.Draijer" userId="d10e1e88-f8ff-495e-a5d7-31dcc344be47" providerId="ADAL" clId="{C50A7DC6-E6F3-48D0-A33F-3AFD047D527A}" dt="2020-01-15T23:02:02.672" v="6759" actId="207"/>
          <ac:spMkLst>
            <pc:docMk/>
            <pc:sldMk cId="1555497069" sldId="341"/>
            <ac:spMk id="20" creationId="{8C458F82-BF0D-4A48-AB4C-35C526BD27AE}"/>
          </ac:spMkLst>
        </pc:spChg>
        <pc:spChg chg="add mod">
          <ac:chgData name="Simon.Draijer" userId="d10e1e88-f8ff-495e-a5d7-31dcc344be47" providerId="ADAL" clId="{C50A7DC6-E6F3-48D0-A33F-3AFD047D527A}" dt="2020-01-15T23:02:10.057" v="6760" actId="207"/>
          <ac:spMkLst>
            <pc:docMk/>
            <pc:sldMk cId="1555497069" sldId="341"/>
            <ac:spMk id="21" creationId="{DF102815-A1CC-4DD2-A1C7-023D1208DC63}"/>
          </ac:spMkLst>
        </pc:spChg>
        <pc:grpChg chg="add del mod">
          <ac:chgData name="Simon.Draijer" userId="d10e1e88-f8ff-495e-a5d7-31dcc344be47" providerId="ADAL" clId="{C50A7DC6-E6F3-48D0-A33F-3AFD047D527A}" dt="2020-01-15T22:56:52.420" v="6610" actId="165"/>
          <ac:grpSpMkLst>
            <pc:docMk/>
            <pc:sldMk cId="1555497069" sldId="341"/>
            <ac:grpSpMk id="8" creationId="{2B7612A4-2B45-4E53-9D03-3074404F1C08}"/>
          </ac:grpSpMkLst>
        </pc:grpChg>
        <pc:graphicFrameChg chg="add del mod">
          <ac:chgData name="Simon.Draijer" userId="d10e1e88-f8ff-495e-a5d7-31dcc344be47" providerId="ADAL" clId="{C50A7DC6-E6F3-48D0-A33F-3AFD047D527A}" dt="2020-01-15T22:55:51.185" v="6596" actId="18245"/>
          <ac:graphicFrameMkLst>
            <pc:docMk/>
            <pc:sldMk cId="1555497069" sldId="341"/>
            <ac:graphicFrameMk id="7" creationId="{8C2E9AB9-59DE-43D6-A1B0-92075885E205}"/>
          </ac:graphicFrameMkLst>
        </pc:graphicFrameChg>
        <pc:cxnChg chg="add mod">
          <ac:chgData name="Simon.Draijer" userId="d10e1e88-f8ff-495e-a5d7-31dcc344be47" providerId="ADAL" clId="{C50A7DC6-E6F3-48D0-A33F-3AFD047D527A}" dt="2020-01-15T23:03:40.422" v="6794" actId="14100"/>
          <ac:cxnSpMkLst>
            <pc:docMk/>
            <pc:sldMk cId="1555497069" sldId="341"/>
            <ac:cxnSpMk id="23" creationId="{05883778-7B6A-41E7-9500-F5C1A4EAEB09}"/>
          </ac:cxnSpMkLst>
        </pc:cxnChg>
        <pc:cxnChg chg="add mod">
          <ac:chgData name="Simon.Draijer" userId="d10e1e88-f8ff-495e-a5d7-31dcc344be47" providerId="ADAL" clId="{C50A7DC6-E6F3-48D0-A33F-3AFD047D527A}" dt="2020-01-15T23:03:34.718" v="6792" actId="14100"/>
          <ac:cxnSpMkLst>
            <pc:docMk/>
            <pc:sldMk cId="1555497069" sldId="341"/>
            <ac:cxnSpMk id="25" creationId="{C3BFD88A-B764-4FCF-BEA4-8237A075CD21}"/>
          </ac:cxnSpMkLst>
        </pc:cxnChg>
        <pc:cxnChg chg="add mod">
          <ac:chgData name="Simon.Draijer" userId="d10e1e88-f8ff-495e-a5d7-31dcc344be47" providerId="ADAL" clId="{C50A7DC6-E6F3-48D0-A33F-3AFD047D527A}" dt="2020-01-15T23:03:19.478" v="6790" actId="1076"/>
          <ac:cxnSpMkLst>
            <pc:docMk/>
            <pc:sldMk cId="1555497069" sldId="341"/>
            <ac:cxnSpMk id="29" creationId="{49FDB12B-9E32-4328-90AA-62C569EF7C96}"/>
          </ac:cxnSpMkLst>
        </pc:cxnChg>
        <pc:cxnChg chg="add mod">
          <ac:chgData name="Simon.Draijer" userId="d10e1e88-f8ff-495e-a5d7-31dcc344be47" providerId="ADAL" clId="{C50A7DC6-E6F3-48D0-A33F-3AFD047D527A}" dt="2020-01-15T23:04:14.958" v="6803" actId="14100"/>
          <ac:cxnSpMkLst>
            <pc:docMk/>
            <pc:sldMk cId="1555497069" sldId="341"/>
            <ac:cxnSpMk id="36" creationId="{9C4B4930-5044-4B18-850D-F04ED9D98BAA}"/>
          </ac:cxnSpMkLst>
        </pc:cxnChg>
        <pc:cxnChg chg="add del mod">
          <ac:chgData name="Simon.Draijer" userId="d10e1e88-f8ff-495e-a5d7-31dcc344be47" providerId="ADAL" clId="{C50A7DC6-E6F3-48D0-A33F-3AFD047D527A}" dt="2020-01-15T23:04:17.692" v="6804" actId="478"/>
          <ac:cxnSpMkLst>
            <pc:docMk/>
            <pc:sldMk cId="1555497069" sldId="341"/>
            <ac:cxnSpMk id="38" creationId="{95953364-C98A-432A-9705-7BBDBBE54DF4}"/>
          </ac:cxnSpMkLst>
        </pc:cxnChg>
        <pc:cxnChg chg="add mod">
          <ac:chgData name="Simon.Draijer" userId="d10e1e88-f8ff-495e-a5d7-31dcc344be47" providerId="ADAL" clId="{C50A7DC6-E6F3-48D0-A33F-3AFD047D527A}" dt="2020-01-15T23:04:25.340" v="6806" actId="1076"/>
          <ac:cxnSpMkLst>
            <pc:docMk/>
            <pc:sldMk cId="1555497069" sldId="341"/>
            <ac:cxnSpMk id="44" creationId="{9F761BF0-59D0-46EC-BF63-0AA89169D078}"/>
          </ac:cxnSpMkLst>
        </pc:cxnChg>
        <pc:cxnChg chg="add mod">
          <ac:chgData name="Simon.Draijer" userId="d10e1e88-f8ff-495e-a5d7-31dcc344be47" providerId="ADAL" clId="{C50A7DC6-E6F3-48D0-A33F-3AFD047D527A}" dt="2020-01-15T23:04:50.983" v="6810" actId="692"/>
          <ac:cxnSpMkLst>
            <pc:docMk/>
            <pc:sldMk cId="1555497069" sldId="341"/>
            <ac:cxnSpMk id="45" creationId="{54561869-E892-4603-84A2-615C4E95C520}"/>
          </ac:cxnSpMkLst>
        </pc:cxnChg>
        <pc:cxnChg chg="add mod">
          <ac:chgData name="Simon.Draijer" userId="d10e1e88-f8ff-495e-a5d7-31dcc344be47" providerId="ADAL" clId="{C50A7DC6-E6F3-48D0-A33F-3AFD047D527A}" dt="2020-01-15T23:05:00.126" v="6812" actId="1076"/>
          <ac:cxnSpMkLst>
            <pc:docMk/>
            <pc:sldMk cId="1555497069" sldId="341"/>
            <ac:cxnSpMk id="47" creationId="{7048CDFE-0840-448E-A028-E5D4408BF171}"/>
          </ac:cxnSpMkLst>
        </pc:cxnChg>
        <pc:cxnChg chg="add mod">
          <ac:chgData name="Simon.Draijer" userId="d10e1e88-f8ff-495e-a5d7-31dcc344be47" providerId="ADAL" clId="{C50A7DC6-E6F3-48D0-A33F-3AFD047D527A}" dt="2020-01-15T23:06:07.165" v="6819" actId="692"/>
          <ac:cxnSpMkLst>
            <pc:docMk/>
            <pc:sldMk cId="1555497069" sldId="341"/>
            <ac:cxnSpMk id="49" creationId="{683F2FA7-2B18-4459-ADAD-4D28EE025D00}"/>
          </ac:cxnSpMkLst>
        </pc:cxnChg>
        <pc:cxnChg chg="add mod">
          <ac:chgData name="Simon.Draijer" userId="d10e1e88-f8ff-495e-a5d7-31dcc344be47" providerId="ADAL" clId="{C50A7DC6-E6F3-48D0-A33F-3AFD047D527A}" dt="2020-01-15T23:06:25.309" v="6824" actId="692"/>
          <ac:cxnSpMkLst>
            <pc:docMk/>
            <pc:sldMk cId="1555497069" sldId="341"/>
            <ac:cxnSpMk id="50" creationId="{1EA9FFEA-235D-4AD2-8EA2-9B8391CDAF25}"/>
          </ac:cxnSpMkLst>
        </pc:cxnChg>
      </pc:sldChg>
      <pc:sldChg chg="modSp add">
        <pc:chgData name="Simon.Draijer" userId="d10e1e88-f8ff-495e-a5d7-31dcc344be47" providerId="ADAL" clId="{C50A7DC6-E6F3-48D0-A33F-3AFD047D527A}" dt="2020-01-15T20:42:23.026" v="4657" actId="14"/>
        <pc:sldMkLst>
          <pc:docMk/>
          <pc:sldMk cId="1011629970" sldId="342"/>
        </pc:sldMkLst>
        <pc:spChg chg="mod">
          <ac:chgData name="Simon.Draijer" userId="d10e1e88-f8ff-495e-a5d7-31dcc344be47" providerId="ADAL" clId="{C50A7DC6-E6F3-48D0-A33F-3AFD047D527A}" dt="2020-01-15T20:42:09.712" v="4641" actId="6549"/>
          <ac:spMkLst>
            <pc:docMk/>
            <pc:sldMk cId="1011629970" sldId="342"/>
            <ac:spMk id="2" creationId="{00000000-0000-0000-0000-000000000000}"/>
          </ac:spMkLst>
        </pc:spChg>
        <pc:spChg chg="mod">
          <ac:chgData name="Simon.Draijer" userId="d10e1e88-f8ff-495e-a5d7-31dcc344be47" providerId="ADAL" clId="{C50A7DC6-E6F3-48D0-A33F-3AFD047D527A}" dt="2020-01-15T20:42:23.026" v="4657" actId="14"/>
          <ac:spMkLst>
            <pc:docMk/>
            <pc:sldMk cId="1011629970" sldId="342"/>
            <ac:spMk id="3" creationId="{00000000-0000-0000-0000-000000000000}"/>
          </ac:spMkLst>
        </pc:spChg>
      </pc:sldChg>
      <pc:sldChg chg="modSp add">
        <pc:chgData name="Simon.Draijer" userId="d10e1e88-f8ff-495e-a5d7-31dcc344be47" providerId="ADAL" clId="{C50A7DC6-E6F3-48D0-A33F-3AFD047D527A}" dt="2020-01-15T22:36:29.059" v="5728" actId="20577"/>
        <pc:sldMkLst>
          <pc:docMk/>
          <pc:sldMk cId="4014767684" sldId="343"/>
        </pc:sldMkLst>
        <pc:spChg chg="mod">
          <ac:chgData name="Simon.Draijer" userId="d10e1e88-f8ff-495e-a5d7-31dcc344be47" providerId="ADAL" clId="{C50A7DC6-E6F3-48D0-A33F-3AFD047D527A}" dt="2020-01-15T20:52:29.582" v="5229" actId="6549"/>
          <ac:spMkLst>
            <pc:docMk/>
            <pc:sldMk cId="4014767684" sldId="343"/>
            <ac:spMk id="2" creationId="{00000000-0000-0000-0000-000000000000}"/>
          </ac:spMkLst>
        </pc:spChg>
        <pc:spChg chg="mod">
          <ac:chgData name="Simon.Draijer" userId="d10e1e88-f8ff-495e-a5d7-31dcc344be47" providerId="ADAL" clId="{C50A7DC6-E6F3-48D0-A33F-3AFD047D527A}" dt="2020-01-15T22:36:29.059" v="5728" actId="20577"/>
          <ac:spMkLst>
            <pc:docMk/>
            <pc:sldMk cId="4014767684" sldId="343"/>
            <ac:spMk id="3" creationId="{00000000-0000-0000-0000-000000000000}"/>
          </ac:spMkLst>
        </pc:spChg>
      </pc:sldChg>
      <pc:sldChg chg="modSp add">
        <pc:chgData name="Simon.Draijer" userId="d10e1e88-f8ff-495e-a5d7-31dcc344be47" providerId="ADAL" clId="{C50A7DC6-E6F3-48D0-A33F-3AFD047D527A}" dt="2020-01-15T20:49:11.417" v="5189" actId="20577"/>
        <pc:sldMkLst>
          <pc:docMk/>
          <pc:sldMk cId="1838127206" sldId="344"/>
        </pc:sldMkLst>
        <pc:spChg chg="mod">
          <ac:chgData name="Simon.Draijer" userId="d10e1e88-f8ff-495e-a5d7-31dcc344be47" providerId="ADAL" clId="{C50A7DC6-E6F3-48D0-A33F-3AFD047D527A}" dt="2020-01-15T20:43:05.025" v="4689" actId="20577"/>
          <ac:spMkLst>
            <pc:docMk/>
            <pc:sldMk cId="1838127206" sldId="344"/>
            <ac:spMk id="4" creationId="{00000000-0000-0000-0000-000000000000}"/>
          </ac:spMkLst>
        </pc:spChg>
        <pc:graphicFrameChg chg="mod modGraphic">
          <ac:chgData name="Simon.Draijer" userId="d10e1e88-f8ff-495e-a5d7-31dcc344be47" providerId="ADAL" clId="{C50A7DC6-E6F3-48D0-A33F-3AFD047D527A}" dt="2020-01-15T20:49:11.417" v="5189" actId="20577"/>
          <ac:graphicFrameMkLst>
            <pc:docMk/>
            <pc:sldMk cId="1838127206" sldId="344"/>
            <ac:graphicFrameMk id="3" creationId="{00000000-0000-0000-0000-000000000000}"/>
          </ac:graphicFrameMkLst>
        </pc:graphicFrameChg>
      </pc:sldChg>
      <pc:sldChg chg="modSp add">
        <pc:chgData name="Simon.Draijer" userId="d10e1e88-f8ff-495e-a5d7-31dcc344be47" providerId="ADAL" clId="{C50A7DC6-E6F3-48D0-A33F-3AFD047D527A}" dt="2020-01-15T22:49:29.858" v="6546" actId="20577"/>
        <pc:sldMkLst>
          <pc:docMk/>
          <pc:sldMk cId="321380622" sldId="345"/>
        </pc:sldMkLst>
        <pc:spChg chg="mod">
          <ac:chgData name="Simon.Draijer" userId="d10e1e88-f8ff-495e-a5d7-31dcc344be47" providerId="ADAL" clId="{C50A7DC6-E6F3-48D0-A33F-3AFD047D527A}" dt="2020-01-15T20:52:58.032" v="5246" actId="6549"/>
          <ac:spMkLst>
            <pc:docMk/>
            <pc:sldMk cId="321380622" sldId="345"/>
            <ac:spMk id="2" creationId="{00000000-0000-0000-0000-000000000000}"/>
          </ac:spMkLst>
        </pc:spChg>
        <pc:spChg chg="mod">
          <ac:chgData name="Simon.Draijer" userId="d10e1e88-f8ff-495e-a5d7-31dcc344be47" providerId="ADAL" clId="{C50A7DC6-E6F3-48D0-A33F-3AFD047D527A}" dt="2020-01-15T22:49:29.858" v="6546" actId="20577"/>
          <ac:spMkLst>
            <pc:docMk/>
            <pc:sldMk cId="321380622" sldId="345"/>
            <ac:spMk id="3" creationId="{00000000-0000-0000-0000-000000000000}"/>
          </ac:spMkLst>
        </pc:spChg>
      </pc:sldChg>
      <pc:sldChg chg="add">
        <pc:chgData name="Simon.Draijer" userId="d10e1e88-f8ff-495e-a5d7-31dcc344be47" providerId="ADAL" clId="{C50A7DC6-E6F3-48D0-A33F-3AFD047D527A}" dt="2020-01-15T22:52:25.622" v="6547"/>
        <pc:sldMkLst>
          <pc:docMk/>
          <pc:sldMk cId="2441667258" sldId="346"/>
        </pc:sldMkLst>
      </pc:sldChg>
      <pc:sldChg chg="addSp delSp modSp add">
        <pc:chgData name="Simon.Draijer" userId="d10e1e88-f8ff-495e-a5d7-31dcc344be47" providerId="ADAL" clId="{C50A7DC6-E6F3-48D0-A33F-3AFD047D527A}" dt="2020-01-16T16:09:00.436" v="6938"/>
        <pc:sldMkLst>
          <pc:docMk/>
          <pc:sldMk cId="970229247" sldId="347"/>
        </pc:sldMkLst>
        <pc:spChg chg="mod">
          <ac:chgData name="Simon.Draijer" userId="d10e1e88-f8ff-495e-a5d7-31dcc344be47" providerId="ADAL" clId="{C50A7DC6-E6F3-48D0-A33F-3AFD047D527A}" dt="2020-01-16T15:49:53.083" v="6936" actId="20577"/>
          <ac:spMkLst>
            <pc:docMk/>
            <pc:sldMk cId="970229247" sldId="347"/>
            <ac:spMk id="2" creationId="{00000000-0000-0000-0000-000000000000}"/>
          </ac:spMkLst>
        </pc:spChg>
        <pc:spChg chg="del">
          <ac:chgData name="Simon.Draijer" userId="d10e1e88-f8ff-495e-a5d7-31dcc344be47" providerId="ADAL" clId="{C50A7DC6-E6F3-48D0-A33F-3AFD047D527A}" dt="2020-01-16T16:08:57.080" v="6937" actId="478"/>
          <ac:spMkLst>
            <pc:docMk/>
            <pc:sldMk cId="970229247" sldId="347"/>
            <ac:spMk id="3" creationId="{00000000-0000-0000-0000-000000000000}"/>
          </ac:spMkLst>
        </pc:spChg>
        <pc:spChg chg="add del mod">
          <ac:chgData name="Simon.Draijer" userId="d10e1e88-f8ff-495e-a5d7-31dcc344be47" providerId="ADAL" clId="{C50A7DC6-E6F3-48D0-A33F-3AFD047D527A}" dt="2020-01-16T16:09:00.436" v="6938"/>
          <ac:spMkLst>
            <pc:docMk/>
            <pc:sldMk cId="970229247" sldId="347"/>
            <ac:spMk id="6" creationId="{605AF021-D52F-4D06-8AD6-7AF2EDBEB049}"/>
          </ac:spMkLst>
        </pc:spChg>
        <pc:picChg chg="add mod">
          <ac:chgData name="Simon.Draijer" userId="d10e1e88-f8ff-495e-a5d7-31dcc344be47" providerId="ADAL" clId="{C50A7DC6-E6F3-48D0-A33F-3AFD047D527A}" dt="2020-01-16T16:09:00.436" v="6938"/>
          <ac:picMkLst>
            <pc:docMk/>
            <pc:sldMk cId="970229247" sldId="347"/>
            <ac:picMk id="7" creationId="{BAA1047A-86F3-45CE-B952-BA8D44EA6C29}"/>
          </ac:picMkLst>
        </pc:picChg>
      </pc:sldChg>
      <pc:sldMasterChg chg="modSp">
        <pc:chgData name="Simon.Draijer" userId="d10e1e88-f8ff-495e-a5d7-31dcc344be47" providerId="ADAL" clId="{C50A7DC6-E6F3-48D0-A33F-3AFD047D527A}" dt="2020-01-15T16:53:20.668" v="106" actId="6549"/>
        <pc:sldMasterMkLst>
          <pc:docMk/>
          <pc:sldMasterMk cId="3452468985" sldId="2147483704"/>
        </pc:sldMasterMkLst>
        <pc:spChg chg="mod">
          <ac:chgData name="Simon.Draijer" userId="d10e1e88-f8ff-495e-a5d7-31dcc344be47" providerId="ADAL" clId="{C50A7DC6-E6F3-48D0-A33F-3AFD047D527A}" dt="2020-01-15T16:53:20.668" v="106" actId="6549"/>
          <ac:spMkLst>
            <pc:docMk/>
            <pc:sldMasterMk cId="3452468985" sldId="2147483704"/>
            <ac:spMk id="7" creationId="{6038CCC6-9B02-4637-82EC-9D86C1E31478}"/>
          </ac:spMkLst>
        </pc:sp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A33425-955D-4CB2-9578-7E0BD04A47EA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B6E72A-499E-4F78-B09D-D29D9C0F8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6115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DF9699-F528-4758-8356-0FF722346913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A4C7BA-69E5-4DB9-A514-7921A59A2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8401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A4C7BA-69E5-4DB9-A514-7921A59A2A8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9470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161925" y="342900"/>
            <a:ext cx="552450" cy="8096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1"/>
          </p:nvPr>
        </p:nvSpPr>
        <p:spPr>
          <a:xfrm>
            <a:off x="-12032" y="0"/>
            <a:ext cx="9156032" cy="4972050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681054" y="5319001"/>
            <a:ext cx="0" cy="903396"/>
          </a:xfrm>
          <a:prstGeom prst="line">
            <a:avLst/>
          </a:prstGeom>
          <a:ln w="412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07936" y="5319001"/>
            <a:ext cx="8159750" cy="903396"/>
          </a:xfrm>
        </p:spPr>
        <p:txBody>
          <a:bodyPr anchor="ctr"/>
          <a:lstStyle>
            <a:lvl1pPr marL="0" indent="0">
              <a:spcBef>
                <a:spcPts val="0"/>
              </a:spcBef>
              <a:buFontTx/>
              <a:buNone/>
              <a:defRPr sz="3200" b="1"/>
            </a:lvl1pPr>
            <a:lvl2pPr marL="0" indent="0">
              <a:spcBef>
                <a:spcPts val="300"/>
              </a:spcBef>
              <a:buFontTx/>
              <a:buNone/>
              <a:defRPr sz="1800" i="1" baseline="0">
                <a:solidFill>
                  <a:schemeClr val="bg2"/>
                </a:solidFill>
              </a:defRPr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PRESENTATION TITLE IN ALL CAPS</a:t>
            </a:r>
          </a:p>
          <a:p>
            <a:pPr lvl="1"/>
            <a:r>
              <a:rPr lang="en-US" dirty="0"/>
              <a:t>Subhead or Meeting Name</a:t>
            </a:r>
          </a:p>
        </p:txBody>
      </p:sp>
      <p:grpSp>
        <p:nvGrpSpPr>
          <p:cNvPr id="8" name="Group 7"/>
          <p:cNvGrpSpPr/>
          <p:nvPr userDrawn="1"/>
        </p:nvGrpSpPr>
        <p:grpSpPr>
          <a:xfrm>
            <a:off x="6858000" y="590885"/>
            <a:ext cx="2286000" cy="914400"/>
            <a:chOff x="-12032" y="609935"/>
            <a:chExt cx="2286000" cy="914400"/>
          </a:xfrm>
        </p:grpSpPr>
        <p:sp>
          <p:nvSpPr>
            <p:cNvPr id="9" name="Rectangle 8"/>
            <p:cNvSpPr/>
            <p:nvPr userDrawn="1"/>
          </p:nvSpPr>
          <p:spPr>
            <a:xfrm>
              <a:off x="-12032" y="609935"/>
              <a:ext cx="2286000" cy="914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83982" y="865752"/>
              <a:ext cx="1693971" cy="391761"/>
            </a:xfrm>
            <a:prstGeom prst="rect">
              <a:avLst/>
            </a:prstGeom>
          </p:spPr>
        </p:pic>
      </p:grpSp>
      <p:sp>
        <p:nvSpPr>
          <p:cNvPr id="6" name="Rectangle 5"/>
          <p:cNvSpPr/>
          <p:nvPr userDrawn="1"/>
        </p:nvSpPr>
        <p:spPr>
          <a:xfrm>
            <a:off x="0" y="6305550"/>
            <a:ext cx="9144000" cy="5524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0" y="6604000"/>
            <a:ext cx="9144000" cy="254000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73"/>
            <a:endParaRPr lang="en-US" sz="2167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9960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5494020" y="0"/>
            <a:ext cx="3649980" cy="634478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70849" y="342901"/>
            <a:ext cx="4756245" cy="498020"/>
          </a:xfrm>
        </p:spPr>
        <p:txBody>
          <a:bodyPr anchor="ctr"/>
          <a:lstStyle>
            <a:lvl1pPr marL="0" indent="0">
              <a:spcBef>
                <a:spcPts val="0"/>
              </a:spcBef>
              <a:buFontTx/>
              <a:buNone/>
              <a:defRPr sz="2800" b="1"/>
            </a:lvl1pPr>
            <a:lvl2pPr marL="0" indent="0">
              <a:spcBef>
                <a:spcPts val="0"/>
              </a:spcBef>
              <a:buFontTx/>
              <a:buNone/>
              <a:defRPr sz="1400" i="1">
                <a:solidFill>
                  <a:schemeClr val="bg2"/>
                </a:solidFill>
              </a:defRPr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TITLE IN ALL CAPS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10"/>
          </p:nvPr>
        </p:nvSpPr>
        <p:spPr>
          <a:xfrm>
            <a:off x="470848" y="1064713"/>
            <a:ext cx="4756246" cy="5138378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0CACAA7-E291-44A1-88E4-207E86924EF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 sz="900"/>
            </a:lvl1pPr>
          </a:lstStyle>
          <a:p>
            <a:pPr algn="ctr"/>
            <a:fld id="{B83B6A70-1660-4C27-98C6-12842AAF7A57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073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5494020" y="0"/>
            <a:ext cx="3649980" cy="63404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70849" y="342901"/>
            <a:ext cx="4783540" cy="498020"/>
          </a:xfrm>
        </p:spPr>
        <p:txBody>
          <a:bodyPr anchor="ctr"/>
          <a:lstStyle>
            <a:lvl1pPr marL="0" indent="0">
              <a:spcBef>
                <a:spcPts val="0"/>
              </a:spcBef>
              <a:buFontTx/>
              <a:buNone/>
              <a:defRPr sz="2800" b="1"/>
            </a:lvl1pPr>
            <a:lvl2pPr marL="0" indent="0">
              <a:spcBef>
                <a:spcPts val="0"/>
              </a:spcBef>
              <a:buFontTx/>
              <a:buNone/>
              <a:defRPr sz="1400" i="1">
                <a:solidFill>
                  <a:schemeClr val="bg2"/>
                </a:solidFill>
              </a:defRPr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TITLE IN ALL CAPS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0"/>
          </p:nvPr>
        </p:nvSpPr>
        <p:spPr>
          <a:xfrm>
            <a:off x="470847" y="1064712"/>
            <a:ext cx="4783541" cy="513837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5BC52EE-617B-46FD-B271-D63ED2A88EC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algn="ctr"/>
            <a:fld id="{B83B6A70-1660-4C27-98C6-12842AAF7A57}" type="slidenum">
              <a:rPr lang="en-US" sz="800" smtClean="0"/>
              <a:pPr algn="ctr"/>
              <a:t>‹#›</a:t>
            </a:fld>
            <a:endParaRPr lang="en-US" sz="800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5"/>
          </p:nvPr>
        </p:nvSpPr>
        <p:spPr>
          <a:xfrm>
            <a:off x="5850081" y="945573"/>
            <a:ext cx="3051463" cy="4681394"/>
          </a:xfrm>
        </p:spPr>
        <p:txBody>
          <a:bodyPr anchor="ctr"/>
          <a:lstStyle>
            <a:lvl1pPr marL="0" indent="0" algn="ctr">
              <a:buFont typeface="Arial" panose="020B0604020202020204" pitchFamily="34" charset="0"/>
              <a:buNone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63471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4499714"/>
            <a:ext cx="9144000" cy="18601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4"/>
          </p:nvPr>
        </p:nvSpPr>
        <p:spPr>
          <a:xfrm>
            <a:off x="470847" y="1064713"/>
            <a:ext cx="8496940" cy="329700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70849" y="342901"/>
            <a:ext cx="8496938" cy="498020"/>
          </a:xfrm>
        </p:spPr>
        <p:txBody>
          <a:bodyPr anchor="ctr"/>
          <a:lstStyle>
            <a:lvl1pPr marL="0" indent="0">
              <a:spcBef>
                <a:spcPts val="0"/>
              </a:spcBef>
              <a:buFontTx/>
              <a:buNone/>
              <a:defRPr sz="2800" b="1"/>
            </a:lvl1pPr>
            <a:lvl2pPr marL="0" indent="0">
              <a:spcBef>
                <a:spcPts val="0"/>
              </a:spcBef>
              <a:buFontTx/>
              <a:buNone/>
              <a:defRPr sz="1400" i="1">
                <a:solidFill>
                  <a:schemeClr val="bg2"/>
                </a:solidFill>
              </a:defRPr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TITLE IN ALL CAPS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000B7AA-B2DB-4FA5-961D-8DA7F29BA68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 sz="900"/>
            </a:lvl1pPr>
          </a:lstStyle>
          <a:p>
            <a:pPr algn="ctr"/>
            <a:fld id="{B83B6A70-1660-4C27-98C6-12842AAF7A57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7" name="Content Placeholder 3"/>
          <p:cNvSpPr>
            <a:spLocks noGrp="1"/>
          </p:cNvSpPr>
          <p:nvPr>
            <p:ph sz="quarter" idx="16"/>
          </p:nvPr>
        </p:nvSpPr>
        <p:spPr>
          <a:xfrm>
            <a:off x="395784" y="4603173"/>
            <a:ext cx="8595815" cy="1620206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44395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EDFF6CE-1183-40FA-9D41-441B512CF3D0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 sz="900"/>
            </a:lvl1pPr>
          </a:lstStyle>
          <a:p>
            <a:pPr algn="ctr"/>
            <a:fld id="{B83B6A70-1660-4C27-98C6-12842AAF7A57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257175" y="171450"/>
            <a:ext cx="323850" cy="9620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119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466418" y="1077554"/>
            <a:ext cx="4023360" cy="2014984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sp>
        <p:nvSpPr>
          <p:cNvPr id="6" name="Picture Placeholder 4"/>
          <p:cNvSpPr>
            <a:spLocks noGrp="1"/>
          </p:cNvSpPr>
          <p:nvPr>
            <p:ph type="pic" sz="quarter" idx="12"/>
          </p:nvPr>
        </p:nvSpPr>
        <p:spPr>
          <a:xfrm>
            <a:off x="4675238" y="1080858"/>
            <a:ext cx="4023360" cy="201168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466418" y="3718832"/>
            <a:ext cx="4023360" cy="201168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10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4675238" y="3718832"/>
            <a:ext cx="4023360" cy="201168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377930" y="3071478"/>
            <a:ext cx="4111848" cy="486488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 b="1"/>
            </a:lvl1pPr>
            <a:lvl2pPr marL="0" indent="0">
              <a:spcBef>
                <a:spcPts val="0"/>
              </a:spcBef>
              <a:buNone/>
              <a:defRPr sz="1200">
                <a:solidFill>
                  <a:schemeClr val="bg2"/>
                </a:solidFill>
              </a:defRPr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6" hasCustomPrompt="1"/>
          </p:nvPr>
        </p:nvSpPr>
        <p:spPr>
          <a:xfrm>
            <a:off x="4616244" y="3071478"/>
            <a:ext cx="4082354" cy="486488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 b="1"/>
            </a:lvl1pPr>
            <a:lvl2pPr marL="0" indent="0">
              <a:spcBef>
                <a:spcPts val="0"/>
              </a:spcBef>
              <a:buNone/>
              <a:defRPr sz="1200">
                <a:solidFill>
                  <a:schemeClr val="bg2"/>
                </a:solidFill>
              </a:defRPr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377930" y="5708960"/>
            <a:ext cx="4111848" cy="486488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 b="1"/>
            </a:lvl1pPr>
            <a:lvl2pPr marL="0" indent="0">
              <a:spcBef>
                <a:spcPts val="0"/>
              </a:spcBef>
              <a:buNone/>
              <a:defRPr sz="1200">
                <a:solidFill>
                  <a:schemeClr val="bg2"/>
                </a:solidFill>
              </a:defRPr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8" hasCustomPrompt="1"/>
          </p:nvPr>
        </p:nvSpPr>
        <p:spPr>
          <a:xfrm>
            <a:off x="4616243" y="5708960"/>
            <a:ext cx="4082355" cy="486488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 b="1"/>
            </a:lvl1pPr>
            <a:lvl2pPr marL="0" indent="0">
              <a:spcBef>
                <a:spcPts val="0"/>
              </a:spcBef>
              <a:buNone/>
              <a:defRPr sz="1200">
                <a:solidFill>
                  <a:schemeClr val="bg2"/>
                </a:solidFill>
              </a:defRPr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470849" y="342901"/>
            <a:ext cx="8496938" cy="498020"/>
          </a:xfrm>
        </p:spPr>
        <p:txBody>
          <a:bodyPr anchor="ctr"/>
          <a:lstStyle>
            <a:lvl1pPr marL="0" indent="0">
              <a:spcBef>
                <a:spcPts val="0"/>
              </a:spcBef>
              <a:buFontTx/>
              <a:buNone/>
              <a:defRPr sz="2800" b="1"/>
            </a:lvl1pPr>
            <a:lvl2pPr marL="0" indent="0">
              <a:spcBef>
                <a:spcPts val="0"/>
              </a:spcBef>
              <a:buFontTx/>
              <a:buNone/>
              <a:defRPr sz="1400" i="1">
                <a:solidFill>
                  <a:schemeClr val="bg2"/>
                </a:solidFill>
              </a:defRPr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TITLE IN ALL CAPS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E6D020-6CFB-409A-A0E1-7A4CFA147881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 sz="900"/>
            </a:lvl1pPr>
          </a:lstStyle>
          <a:p>
            <a:pPr algn="ctr"/>
            <a:fld id="{B83B6A70-1660-4C27-98C6-12842AAF7A57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581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466418" y="1077554"/>
            <a:ext cx="8232180" cy="201168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sp>
        <p:nvSpPr>
          <p:cNvPr id="18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377929" y="3071478"/>
            <a:ext cx="8413235" cy="486488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 b="1"/>
            </a:lvl1pPr>
            <a:lvl2pPr marL="0" indent="0">
              <a:spcBef>
                <a:spcPts val="0"/>
              </a:spcBef>
              <a:buNone/>
              <a:defRPr sz="1200">
                <a:solidFill>
                  <a:schemeClr val="bg2"/>
                </a:solidFill>
              </a:defRPr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3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470849" y="342901"/>
            <a:ext cx="8496938" cy="498020"/>
          </a:xfrm>
        </p:spPr>
        <p:txBody>
          <a:bodyPr anchor="ctr"/>
          <a:lstStyle>
            <a:lvl1pPr marL="0" indent="0">
              <a:spcBef>
                <a:spcPts val="0"/>
              </a:spcBef>
              <a:buFontTx/>
              <a:buNone/>
              <a:defRPr sz="2800" b="1"/>
            </a:lvl1pPr>
            <a:lvl2pPr marL="0" indent="0">
              <a:spcBef>
                <a:spcPts val="0"/>
              </a:spcBef>
              <a:buFontTx/>
              <a:buNone/>
              <a:defRPr sz="1400" i="1">
                <a:solidFill>
                  <a:schemeClr val="bg2"/>
                </a:solidFill>
              </a:defRPr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TITLE IN ALL CAPS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B5431A0-F5BF-4BD2-990A-846BA5BEA91E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 sz="900"/>
            </a:lvl1pPr>
          </a:lstStyle>
          <a:p>
            <a:pPr algn="ctr"/>
            <a:fld id="{B83B6A70-1660-4C27-98C6-12842AAF7A57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0550E09C-949D-4CEF-94F2-21A755E7459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6418" y="3718832"/>
            <a:ext cx="4023360" cy="201168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12" name="Picture Placeholder 4">
            <a:extLst>
              <a:ext uri="{FF2B5EF4-FFF2-40B4-BE49-F238E27FC236}">
                <a16:creationId xmlns:a16="http://schemas.microsoft.com/office/drawing/2014/main" id="{B338FB09-DAF9-43B5-BF5B-850EEC8372C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75238" y="3718832"/>
            <a:ext cx="4023360" cy="201168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2A4A7EBC-4CCF-4A41-97F2-51BFB24B1A1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77930" y="5708960"/>
            <a:ext cx="4111848" cy="486488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 b="1"/>
            </a:lvl1pPr>
            <a:lvl2pPr marL="0" indent="0">
              <a:spcBef>
                <a:spcPts val="0"/>
              </a:spcBef>
              <a:buNone/>
              <a:defRPr sz="1200">
                <a:solidFill>
                  <a:schemeClr val="bg2"/>
                </a:solidFill>
              </a:defRPr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7EDA6907-766E-49E9-BCB7-C7534FF752F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616243" y="5708960"/>
            <a:ext cx="4082355" cy="486488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 b="1"/>
            </a:lvl1pPr>
            <a:lvl2pPr marL="0" indent="0">
              <a:spcBef>
                <a:spcPts val="0"/>
              </a:spcBef>
              <a:buNone/>
              <a:defRPr sz="1200">
                <a:solidFill>
                  <a:schemeClr val="bg2"/>
                </a:solidFill>
              </a:defRPr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464635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477686" y="1079297"/>
            <a:ext cx="2743200" cy="242533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3313616" y="1079297"/>
            <a:ext cx="2743200" cy="242533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sp>
        <p:nvSpPr>
          <p:cNvPr id="11" name="Picture Placeholder 4"/>
          <p:cNvSpPr>
            <a:spLocks noGrp="1"/>
          </p:cNvSpPr>
          <p:nvPr>
            <p:ph type="pic" sz="quarter" idx="20"/>
          </p:nvPr>
        </p:nvSpPr>
        <p:spPr>
          <a:xfrm>
            <a:off x="6149546" y="1079297"/>
            <a:ext cx="2743200" cy="242533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427582" y="3504631"/>
            <a:ext cx="2743096" cy="2706773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 b="1"/>
            </a:lvl1pPr>
            <a:lvl2pPr marL="0" indent="0">
              <a:spcBef>
                <a:spcPts val="0"/>
              </a:spcBef>
              <a:buNone/>
              <a:defRPr sz="1200">
                <a:solidFill>
                  <a:schemeClr val="bg2"/>
                </a:solidFill>
              </a:defRPr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1" hasCustomPrompt="1"/>
          </p:nvPr>
        </p:nvSpPr>
        <p:spPr>
          <a:xfrm>
            <a:off x="3270605" y="3504631"/>
            <a:ext cx="2743096" cy="2706773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 b="1"/>
            </a:lvl1pPr>
            <a:lvl2pPr marL="0" indent="0">
              <a:spcBef>
                <a:spcPts val="0"/>
              </a:spcBef>
              <a:buNone/>
              <a:defRPr sz="1200">
                <a:solidFill>
                  <a:schemeClr val="bg2"/>
                </a:solidFill>
              </a:defRPr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22" hasCustomPrompt="1"/>
          </p:nvPr>
        </p:nvSpPr>
        <p:spPr>
          <a:xfrm>
            <a:off x="6099827" y="3504631"/>
            <a:ext cx="2743096" cy="2706773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 b="1"/>
            </a:lvl1pPr>
            <a:lvl2pPr marL="0" indent="0">
              <a:spcBef>
                <a:spcPts val="0"/>
              </a:spcBef>
              <a:buNone/>
              <a:defRPr sz="1200">
                <a:solidFill>
                  <a:schemeClr val="bg2"/>
                </a:solidFill>
              </a:defRPr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470849" y="342901"/>
            <a:ext cx="8496938" cy="498020"/>
          </a:xfrm>
        </p:spPr>
        <p:txBody>
          <a:bodyPr anchor="ctr"/>
          <a:lstStyle>
            <a:lvl1pPr marL="0" indent="0">
              <a:spcBef>
                <a:spcPts val="0"/>
              </a:spcBef>
              <a:buFontTx/>
              <a:buNone/>
              <a:defRPr sz="2800" b="1"/>
            </a:lvl1pPr>
            <a:lvl2pPr marL="0" indent="0">
              <a:spcBef>
                <a:spcPts val="0"/>
              </a:spcBef>
              <a:buFontTx/>
              <a:buNone/>
              <a:defRPr sz="1400" i="1">
                <a:solidFill>
                  <a:schemeClr val="bg2"/>
                </a:solidFill>
              </a:defRPr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TITLE IN ALL CAPS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E5DD484-F980-4CF3-9C6C-D5336707F6A3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 sz="900"/>
            </a:lvl1pPr>
          </a:lstStyle>
          <a:p>
            <a:pPr algn="ctr"/>
            <a:fld id="{B83B6A70-1660-4C27-98C6-12842AAF7A57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4010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Ful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7166" cy="762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08373" y="134769"/>
            <a:ext cx="8559456" cy="292625"/>
          </a:xfrm>
        </p:spPr>
        <p:txBody>
          <a:bodyPr/>
          <a:lstStyle>
            <a:lvl1pPr algn="r"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PROJECT NAME IN ALL CAPS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408373" y="454028"/>
            <a:ext cx="8559455" cy="265063"/>
          </a:xfrm>
        </p:spPr>
        <p:txBody>
          <a:bodyPr>
            <a:normAutofit/>
          </a:bodyPr>
          <a:lstStyle>
            <a:lvl1pPr marL="0" indent="0" algn="r">
              <a:buNone/>
              <a:defRPr sz="1400" i="1" baseline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Project Details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0" y="762000"/>
            <a:ext cx="9144000" cy="6096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E501766-E9EE-4682-A0A7-9A96E22CF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pPr algn="ctr"/>
            <a:fld id="{B83B6A70-1660-4C27-98C6-12842AAF7A57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272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Full pictur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E501766-E9EE-4682-A0A7-9A96E22CF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pPr algn="ctr"/>
            <a:fld id="{B83B6A70-1660-4C27-98C6-12842AAF7A57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88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yout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7166" cy="6858000"/>
          </a:xfrm>
          <a:prstGeom prst="rect">
            <a:avLst/>
          </a:prstGeom>
        </p:spPr>
      </p:pic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4914900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091885" y="3057585"/>
            <a:ext cx="3993050" cy="292625"/>
          </a:xfrm>
        </p:spPr>
        <p:txBody>
          <a:bodyPr/>
          <a:lstStyle>
            <a:lvl1pPr algn="l">
              <a:defRPr sz="2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PROJECT NAME IN ALL CAPS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5091884" y="3376844"/>
            <a:ext cx="3993050" cy="265063"/>
          </a:xfrm>
        </p:spPr>
        <p:txBody>
          <a:bodyPr>
            <a:normAutofit/>
          </a:bodyPr>
          <a:lstStyle>
            <a:lvl1pPr marL="0" indent="0" algn="l">
              <a:buNone/>
              <a:defRPr sz="1400" i="1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Project Details</a:t>
            </a:r>
          </a:p>
        </p:txBody>
      </p:sp>
    </p:spTree>
    <p:extLst>
      <p:ext uri="{BB962C8B-B14F-4D97-AF65-F5344CB8AC3E}">
        <p14:creationId xmlns:p14="http://schemas.microsoft.com/office/powerpoint/2010/main" val="871298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161925" y="246086"/>
            <a:ext cx="552450" cy="8096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1"/>
          </p:nvPr>
        </p:nvSpPr>
        <p:spPr>
          <a:xfrm>
            <a:off x="-12032" y="0"/>
            <a:ext cx="9156032" cy="6591300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6305550"/>
            <a:ext cx="9144000" cy="5524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2413000"/>
            <a:ext cx="9144000" cy="4191000"/>
          </a:xfrm>
          <a:prstGeom prst="rect">
            <a:avLst/>
          </a:prstGeom>
          <a:gradFill>
            <a:gsLst>
              <a:gs pos="0">
                <a:schemeClr val="tx1">
                  <a:alpha val="0"/>
                </a:schemeClr>
              </a:gs>
              <a:gs pos="100000">
                <a:schemeClr val="tx1">
                  <a:alpha val="99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73"/>
            <a:endParaRPr lang="en-US" sz="2167">
              <a:solidFill>
                <a:srgbClr val="FFFFFF"/>
              </a:solidFill>
            </a:endParaRP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681054" y="4985626"/>
            <a:ext cx="0" cy="903396"/>
          </a:xfrm>
          <a:prstGeom prst="line">
            <a:avLst/>
          </a:prstGeom>
          <a:ln w="412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07936" y="4985626"/>
            <a:ext cx="8159750" cy="903396"/>
          </a:xfrm>
        </p:spPr>
        <p:txBody>
          <a:bodyPr anchor="ctr"/>
          <a:lstStyle>
            <a:lvl1pPr marL="0" indent="0">
              <a:spcBef>
                <a:spcPts val="0"/>
              </a:spcBef>
              <a:buFontTx/>
              <a:buNone/>
              <a:defRPr sz="3200" b="1">
                <a:solidFill>
                  <a:schemeClr val="bg1"/>
                </a:solidFill>
              </a:defRPr>
            </a:lvl1pPr>
            <a:lvl2pPr marL="0" indent="0">
              <a:spcBef>
                <a:spcPts val="300"/>
              </a:spcBef>
              <a:buFontTx/>
              <a:buNone/>
              <a:defRPr sz="1800" i="1" baseline="0">
                <a:solidFill>
                  <a:schemeClr val="bg1"/>
                </a:solidFill>
              </a:defRPr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PRESENTATION TITLE IN ALL CAPS</a:t>
            </a:r>
          </a:p>
          <a:p>
            <a:pPr lvl="1"/>
            <a:r>
              <a:rPr lang="en-US" dirty="0"/>
              <a:t>Subhead or Meeting Name</a:t>
            </a:r>
          </a:p>
        </p:txBody>
      </p:sp>
      <p:grpSp>
        <p:nvGrpSpPr>
          <p:cNvPr id="8" name="Group 7"/>
          <p:cNvGrpSpPr/>
          <p:nvPr userDrawn="1"/>
        </p:nvGrpSpPr>
        <p:grpSpPr>
          <a:xfrm>
            <a:off x="6858000" y="590885"/>
            <a:ext cx="2286000" cy="914400"/>
            <a:chOff x="-12032" y="609935"/>
            <a:chExt cx="2286000" cy="914400"/>
          </a:xfrm>
        </p:grpSpPr>
        <p:sp>
          <p:nvSpPr>
            <p:cNvPr id="9" name="Rectangle 8"/>
            <p:cNvSpPr/>
            <p:nvPr userDrawn="1"/>
          </p:nvSpPr>
          <p:spPr>
            <a:xfrm>
              <a:off x="-12032" y="609935"/>
              <a:ext cx="2286000" cy="914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83982" y="865752"/>
              <a:ext cx="1693971" cy="391761"/>
            </a:xfrm>
            <a:prstGeom prst="rect">
              <a:avLst/>
            </a:prstGeom>
          </p:spPr>
        </p:pic>
      </p:grpSp>
      <p:sp>
        <p:nvSpPr>
          <p:cNvPr id="15" name="Rectangle 14"/>
          <p:cNvSpPr/>
          <p:nvPr userDrawn="1"/>
        </p:nvSpPr>
        <p:spPr>
          <a:xfrm>
            <a:off x="0" y="6604000"/>
            <a:ext cx="9144000" cy="254000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73"/>
            <a:endParaRPr lang="en-US" sz="2167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1232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7919"/>
          <a:stretch/>
        </p:blipFill>
        <p:spPr>
          <a:xfrm>
            <a:off x="0" y="-517241"/>
            <a:ext cx="2285999" cy="6859690"/>
          </a:xfrm>
          <a:prstGeom prst="rect">
            <a:avLst/>
          </a:prstGeom>
        </p:spPr>
      </p:pic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2713711" y="1745503"/>
            <a:ext cx="6254117" cy="4457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1800"/>
              </a:spcBef>
              <a:spcAft>
                <a:spcPts val="0"/>
              </a:spcAft>
              <a:buFont typeface="+mj-lt"/>
              <a:buNone/>
              <a:defRPr sz="1800"/>
            </a:lvl1pPr>
            <a:lvl2pPr marL="742950" indent="-285750">
              <a:buFont typeface="Arial" panose="020B0604020202020204" pitchFamily="34" charset="0"/>
              <a:buChar char="•"/>
              <a:defRPr sz="1600" baseline="0"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Click to edit second level</a:t>
            </a:r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2713711" y="1024384"/>
            <a:ext cx="6254118" cy="498020"/>
          </a:xfrm>
        </p:spPr>
        <p:txBody>
          <a:bodyPr anchor="ctr"/>
          <a:lstStyle>
            <a:lvl1pPr marL="0" indent="0">
              <a:spcBef>
                <a:spcPts val="0"/>
              </a:spcBef>
              <a:buFontTx/>
              <a:buNone/>
              <a:defRPr sz="2800" b="1"/>
            </a:lvl1pPr>
            <a:lvl2pPr marL="0" indent="0">
              <a:spcBef>
                <a:spcPts val="0"/>
              </a:spcBef>
              <a:buFontTx/>
              <a:buNone/>
              <a:defRPr sz="1400" i="1">
                <a:solidFill>
                  <a:schemeClr val="bg2"/>
                </a:solidFill>
              </a:defRPr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TITLE IN ALL CAPS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5B3055C-02F6-4D4A-81B6-9DB43FC556FE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 sz="900"/>
            </a:lvl1pPr>
          </a:lstStyle>
          <a:p>
            <a:pPr algn="ctr"/>
            <a:fld id="{B83B6A70-1660-4C27-98C6-12842AAF7A57}" type="slidenum">
              <a:rPr lang="en-US" smtClean="0"/>
              <a:pPr algn="ctr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627837" y="964339"/>
            <a:ext cx="0" cy="683486"/>
          </a:xfrm>
          <a:prstGeom prst="line">
            <a:avLst/>
          </a:prstGeom>
          <a:ln w="412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5249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vider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7166" cy="6858000"/>
          </a:xfrm>
          <a:prstGeom prst="rect">
            <a:avLst/>
          </a:prstGeom>
        </p:spPr>
      </p:pic>
      <p:cxnSp>
        <p:nvCxnSpPr>
          <p:cNvPr id="6" name="Straight Connector 5"/>
          <p:cNvCxnSpPr/>
          <p:nvPr userDrawn="1"/>
        </p:nvCxnSpPr>
        <p:spPr>
          <a:xfrm>
            <a:off x="798863" y="3067376"/>
            <a:ext cx="0" cy="903396"/>
          </a:xfrm>
          <a:prstGeom prst="line">
            <a:avLst/>
          </a:prstGeom>
          <a:ln w="412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 userDrawn="1"/>
        </p:nvGrpSpPr>
        <p:grpSpPr>
          <a:xfrm>
            <a:off x="-12032" y="609935"/>
            <a:ext cx="2286000" cy="914400"/>
            <a:chOff x="-12032" y="609935"/>
            <a:chExt cx="2286000" cy="914400"/>
          </a:xfrm>
        </p:grpSpPr>
        <p:sp>
          <p:nvSpPr>
            <p:cNvPr id="7" name="Rectangle 6"/>
            <p:cNvSpPr/>
            <p:nvPr userDrawn="1"/>
          </p:nvSpPr>
          <p:spPr>
            <a:xfrm>
              <a:off x="-12032" y="609935"/>
              <a:ext cx="2286000" cy="914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83982" y="865752"/>
              <a:ext cx="1693971" cy="391761"/>
            </a:xfrm>
            <a:prstGeom prst="rect">
              <a:avLst/>
            </a:prstGeom>
          </p:spPr>
        </p:pic>
      </p:grpSp>
      <p:sp>
        <p:nvSpPr>
          <p:cNvPr id="1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941033" y="3080557"/>
            <a:ext cx="8026754" cy="890215"/>
          </a:xfrm>
        </p:spPr>
        <p:txBody>
          <a:bodyPr anchor="ctr"/>
          <a:lstStyle>
            <a:lvl1pPr marL="0" indent="0">
              <a:spcBef>
                <a:spcPts val="0"/>
              </a:spcBef>
              <a:buFontTx/>
              <a:buNone/>
              <a:defRPr sz="3200" b="1" baseline="0">
                <a:solidFill>
                  <a:schemeClr val="bg1"/>
                </a:solidFill>
              </a:defRPr>
            </a:lvl1pPr>
            <a:lvl2pPr marL="0" indent="0">
              <a:spcBef>
                <a:spcPts val="300"/>
              </a:spcBef>
              <a:buFontTx/>
              <a:buNone/>
              <a:defRPr sz="2000" i="1">
                <a:solidFill>
                  <a:schemeClr val="bg1"/>
                </a:solidFill>
              </a:defRPr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DIVIDER SLIDE OPTION 1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909174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70848" y="342901"/>
            <a:ext cx="8339137" cy="498020"/>
          </a:xfrm>
        </p:spPr>
        <p:txBody>
          <a:bodyPr anchor="ctr"/>
          <a:lstStyle>
            <a:lvl1pPr marL="0" indent="0">
              <a:spcBef>
                <a:spcPts val="0"/>
              </a:spcBef>
              <a:buFontTx/>
              <a:buNone/>
              <a:defRPr sz="2800" b="1"/>
            </a:lvl1pPr>
            <a:lvl2pPr marL="0" indent="0">
              <a:spcBef>
                <a:spcPts val="0"/>
              </a:spcBef>
              <a:buFontTx/>
              <a:buNone/>
              <a:defRPr sz="1400" i="1">
                <a:solidFill>
                  <a:schemeClr val="bg2"/>
                </a:solidFill>
              </a:defRPr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TITLE IN ALL CAPS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10"/>
          </p:nvPr>
        </p:nvSpPr>
        <p:spPr>
          <a:xfrm>
            <a:off x="470847" y="1064712"/>
            <a:ext cx="8339137" cy="5138379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2ADDA27-3154-4C15-8055-9A0784E8F5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 sz="900"/>
            </a:lvl1pPr>
          </a:lstStyle>
          <a:p>
            <a:pPr algn="ctr"/>
            <a:fld id="{B83B6A70-1660-4C27-98C6-12842AAF7A57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780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Layout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70848" y="342901"/>
            <a:ext cx="8339137" cy="498020"/>
          </a:xfrm>
        </p:spPr>
        <p:txBody>
          <a:bodyPr anchor="ctr"/>
          <a:lstStyle>
            <a:lvl1pPr marL="0" indent="0">
              <a:spcBef>
                <a:spcPts val="0"/>
              </a:spcBef>
              <a:buFontTx/>
              <a:buNone/>
              <a:defRPr sz="2800" b="1"/>
            </a:lvl1pPr>
            <a:lvl2pPr marL="0" indent="0">
              <a:spcBef>
                <a:spcPts val="0"/>
              </a:spcBef>
              <a:buFontTx/>
              <a:buNone/>
              <a:defRPr sz="1400" i="1">
                <a:solidFill>
                  <a:schemeClr val="bg2"/>
                </a:solidFill>
              </a:defRPr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TITLE IN ALL CAPS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EDFF6CE-1183-40FA-9D41-441B512CF3D0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 sz="900"/>
            </a:lvl1pPr>
          </a:lstStyle>
          <a:p>
            <a:pPr algn="ctr"/>
            <a:fld id="{B83B6A70-1660-4C27-98C6-12842AAF7A57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5393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70848" y="342901"/>
            <a:ext cx="8339137" cy="498020"/>
          </a:xfrm>
        </p:spPr>
        <p:txBody>
          <a:bodyPr anchor="ctr"/>
          <a:lstStyle>
            <a:lvl1pPr marL="0" indent="0">
              <a:spcBef>
                <a:spcPts val="0"/>
              </a:spcBef>
              <a:buFontTx/>
              <a:buNone/>
              <a:defRPr sz="2800" b="1"/>
            </a:lvl1pPr>
            <a:lvl2pPr marL="0" indent="0">
              <a:spcBef>
                <a:spcPts val="0"/>
              </a:spcBef>
              <a:buFontTx/>
              <a:buNone/>
              <a:defRPr sz="1400" i="1">
                <a:solidFill>
                  <a:schemeClr val="bg2"/>
                </a:solidFill>
              </a:defRPr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TITLE IN ALL CAPS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470848" y="3321818"/>
            <a:ext cx="8339137" cy="498020"/>
          </a:xfrm>
        </p:spPr>
        <p:txBody>
          <a:bodyPr anchor="ctr"/>
          <a:lstStyle>
            <a:lvl1pPr marL="0" indent="0">
              <a:spcBef>
                <a:spcPts val="0"/>
              </a:spcBef>
              <a:buFontTx/>
              <a:buNone/>
              <a:defRPr sz="2800" b="1"/>
            </a:lvl1pPr>
            <a:lvl2pPr marL="0" indent="0">
              <a:spcBef>
                <a:spcPts val="0"/>
              </a:spcBef>
              <a:buFontTx/>
              <a:buNone/>
              <a:defRPr sz="1400" i="1">
                <a:solidFill>
                  <a:schemeClr val="bg2"/>
                </a:solidFill>
              </a:defRPr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TITLE IN ALL CAPS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5C030D6-CACC-4AA7-A4ED-EA0E76F7385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 sz="900"/>
            </a:lvl1pPr>
          </a:lstStyle>
          <a:p>
            <a:pPr algn="ctr"/>
            <a:fld id="{B83B6A70-1660-4C27-98C6-12842AAF7A57}" type="slidenum">
              <a:rPr lang="en-US" smtClean="0"/>
              <a:pPr algn="ctr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379937" y="3240814"/>
            <a:ext cx="0" cy="683486"/>
          </a:xfrm>
          <a:prstGeom prst="line">
            <a:avLst/>
          </a:prstGeom>
          <a:ln w="412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0311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4743522" y="1064712"/>
            <a:ext cx="4019549" cy="5138379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70848" y="1064712"/>
            <a:ext cx="4157666" cy="513837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70848" y="342901"/>
            <a:ext cx="8339137" cy="498020"/>
          </a:xfrm>
        </p:spPr>
        <p:txBody>
          <a:bodyPr anchor="ctr"/>
          <a:lstStyle>
            <a:lvl1pPr marL="0" indent="0">
              <a:spcBef>
                <a:spcPts val="0"/>
              </a:spcBef>
              <a:buFontTx/>
              <a:buNone/>
              <a:defRPr sz="2800" b="1"/>
            </a:lvl1pPr>
            <a:lvl2pPr marL="0" indent="0">
              <a:spcBef>
                <a:spcPts val="0"/>
              </a:spcBef>
              <a:buFontTx/>
              <a:buNone/>
              <a:defRPr sz="1400" i="1">
                <a:solidFill>
                  <a:schemeClr val="bg2"/>
                </a:solidFill>
              </a:defRPr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TITLE IN ALL CAPS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14E62F8-E800-409C-822C-304ED4064209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 sz="900"/>
            </a:lvl1pPr>
          </a:lstStyle>
          <a:p>
            <a:pPr algn="ctr"/>
            <a:fld id="{B83B6A70-1660-4C27-98C6-12842AAF7A57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591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70848" y="4104833"/>
            <a:ext cx="8372901" cy="209825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9144000" cy="3216729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379937" y="3392033"/>
            <a:ext cx="0" cy="513397"/>
          </a:xfrm>
          <a:prstGeom prst="line">
            <a:avLst/>
          </a:prstGeom>
          <a:ln w="412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470848" y="3411771"/>
            <a:ext cx="8339137" cy="498020"/>
          </a:xfrm>
        </p:spPr>
        <p:txBody>
          <a:bodyPr anchor="ctr"/>
          <a:lstStyle>
            <a:lvl1pPr marL="0" indent="0">
              <a:spcBef>
                <a:spcPts val="0"/>
              </a:spcBef>
              <a:buFontTx/>
              <a:buNone/>
              <a:defRPr sz="2800" b="1"/>
            </a:lvl1pPr>
            <a:lvl2pPr marL="0" indent="0">
              <a:spcBef>
                <a:spcPts val="0"/>
              </a:spcBef>
              <a:buFontTx/>
              <a:buNone/>
              <a:defRPr sz="1400" i="1">
                <a:solidFill>
                  <a:schemeClr val="bg2"/>
                </a:solidFill>
              </a:defRPr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TITLE IN ALL CAPS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9809E91-DFD1-40E4-BC8D-6B58247B039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 sz="900"/>
            </a:lvl1pPr>
          </a:lstStyle>
          <a:p>
            <a:pPr algn="ctr"/>
            <a:fld id="{B83B6A70-1660-4C27-98C6-12842AAF7A57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493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820007D-ABA4-441B-8C3B-E1F265A57D76}"/>
              </a:ext>
            </a:extLst>
          </p:cNvPr>
          <p:cNvPicPr>
            <a:picLocks noChangeAspect="1"/>
          </p:cNvPicPr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340553"/>
            <a:ext cx="9143158" cy="51744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5366" y="335689"/>
            <a:ext cx="8339180" cy="5133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366" y="1177447"/>
            <a:ext cx="8339180" cy="50197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379937" y="278539"/>
            <a:ext cx="0" cy="683486"/>
          </a:xfrm>
          <a:prstGeom prst="line">
            <a:avLst/>
          </a:prstGeom>
          <a:ln w="412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8602134" y="6416715"/>
            <a:ext cx="4549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pPr algn="ctr"/>
            <a:fld id="{B83B6A70-1660-4C27-98C6-12842AAF7A57}" type="slidenum">
              <a:rPr lang="en-US" smtClean="0"/>
              <a:pPr algn="ctr"/>
              <a:t>‹#›</a:t>
            </a:fld>
            <a:endParaRPr lang="en-US" sz="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38CCC6-9B02-4637-82EC-9D86C1E31478}"/>
              </a:ext>
            </a:extLst>
          </p:cNvPr>
          <p:cNvSpPr txBox="1"/>
          <p:nvPr userDrawn="1"/>
        </p:nvSpPr>
        <p:spPr>
          <a:xfrm>
            <a:off x="181584" y="6483861"/>
            <a:ext cx="3810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9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RocKIE PRESENTATION</a:t>
            </a:r>
          </a:p>
        </p:txBody>
      </p:sp>
    </p:spTree>
    <p:extLst>
      <p:ext uri="{BB962C8B-B14F-4D97-AF65-F5344CB8AC3E}">
        <p14:creationId xmlns:p14="http://schemas.microsoft.com/office/powerpoint/2010/main" val="3452468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27" r:id="rId2"/>
    <p:sldLayoutId id="2147483686" r:id="rId3"/>
    <p:sldLayoutId id="2147483721" r:id="rId4"/>
    <p:sldLayoutId id="2147483710" r:id="rId5"/>
    <p:sldLayoutId id="2147483725" r:id="rId6"/>
    <p:sldLayoutId id="2147483709" r:id="rId7"/>
    <p:sldLayoutId id="2147483711" r:id="rId8"/>
    <p:sldLayoutId id="2147483712" r:id="rId9"/>
    <p:sldLayoutId id="2147483713" r:id="rId10"/>
    <p:sldLayoutId id="2147483714" r:id="rId11"/>
    <p:sldLayoutId id="2147483715" r:id="rId12"/>
    <p:sldLayoutId id="2147483729" r:id="rId13"/>
    <p:sldLayoutId id="2147483716" r:id="rId14"/>
    <p:sldLayoutId id="2147483717" r:id="rId15"/>
    <p:sldLayoutId id="2147483718" r:id="rId16"/>
    <p:sldLayoutId id="2147483719" r:id="rId17"/>
    <p:sldLayoutId id="2147483728" r:id="rId18"/>
    <p:sldLayoutId id="2147483720" r:id="rId1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800"/>
        </a:spcBef>
        <a:spcAft>
          <a:spcPts val="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300"/>
        </a:spcBef>
        <a:spcAft>
          <a:spcPts val="0"/>
        </a:spcAft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/>
          <p:cNvPicPr>
            <a:picLocks noGrp="1" noChangeAspect="1"/>
          </p:cNvPicPr>
          <p:nvPr>
            <p:ph type="pic" sz="quarter" idx="11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Rectangle 4"/>
          <p:cNvSpPr/>
          <p:nvPr/>
        </p:nvSpPr>
        <p:spPr>
          <a:xfrm>
            <a:off x="0" y="2413000"/>
            <a:ext cx="9144000" cy="4191000"/>
          </a:xfrm>
          <a:prstGeom prst="rect">
            <a:avLst/>
          </a:prstGeom>
          <a:gradFill>
            <a:gsLst>
              <a:gs pos="0">
                <a:schemeClr val="tx1">
                  <a:alpha val="0"/>
                </a:schemeClr>
              </a:gs>
              <a:gs pos="100000">
                <a:schemeClr val="tx1">
                  <a:alpha val="99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73"/>
            <a:endParaRPr lang="en-US" sz="2167">
              <a:solidFill>
                <a:srgbClr val="FFFFFF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858000" y="590885"/>
            <a:ext cx="2286000" cy="914400"/>
            <a:chOff x="-12032" y="609935"/>
            <a:chExt cx="2286000" cy="914400"/>
          </a:xfrm>
        </p:grpSpPr>
        <p:sp>
          <p:nvSpPr>
            <p:cNvPr id="7" name="Rectangle 6"/>
            <p:cNvSpPr/>
            <p:nvPr userDrawn="1"/>
          </p:nvSpPr>
          <p:spPr>
            <a:xfrm>
              <a:off x="-12032" y="609935"/>
              <a:ext cx="2286000" cy="914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83982" y="865752"/>
              <a:ext cx="1693971" cy="391761"/>
            </a:xfrm>
            <a:prstGeom prst="rect">
              <a:avLst/>
            </a:prstGeom>
          </p:spPr>
        </p:pic>
      </p:grp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RocKIE Presentation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681054" y="4985626"/>
            <a:ext cx="0" cy="903396"/>
          </a:xfrm>
          <a:prstGeom prst="line">
            <a:avLst/>
          </a:prstGeom>
          <a:ln w="412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0292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Areas for Improvement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algn="ctr"/>
            <a:fld id="{B83B6A70-1660-4C27-98C6-12842AAF7A57}" type="slidenum">
              <a:rPr lang="en-US" smtClean="0"/>
              <a:pPr algn="ctr"/>
              <a:t>10</a:t>
            </a:fld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8F504C6-C984-42D4-B9B6-239F3F8B089E}"/>
              </a:ext>
            </a:extLst>
          </p:cNvPr>
          <p:cNvPicPr>
            <a:picLocks noGrp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933450" y="1238069"/>
            <a:ext cx="7277100" cy="347662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4380441-6171-43A0-88C5-83347C39981D}"/>
              </a:ext>
            </a:extLst>
          </p:cNvPr>
          <p:cNvSpPr/>
          <p:nvPr/>
        </p:nvSpPr>
        <p:spPr>
          <a:xfrm>
            <a:off x="933450" y="4861711"/>
            <a:ext cx="72771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Even when a stone has a point cloud density higher than 200 points, rocks may appear flat</a:t>
            </a:r>
          </a:p>
          <a:p>
            <a:pPr algn="ctr"/>
            <a:r>
              <a:rPr lang="en-US" b="1" dirty="0"/>
              <a:t> </a:t>
            </a:r>
          </a:p>
          <a:p>
            <a:pPr algn="ctr"/>
            <a:r>
              <a:rPr lang="en-US" b="1" dirty="0"/>
              <a:t>Gives insight to the general Length: Width ratio</a:t>
            </a:r>
          </a:p>
        </p:txBody>
      </p:sp>
    </p:spTree>
    <p:extLst>
      <p:ext uri="{BB962C8B-B14F-4D97-AF65-F5344CB8AC3E}">
        <p14:creationId xmlns:p14="http://schemas.microsoft.com/office/powerpoint/2010/main" val="1055533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Areas for Improvement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algn="ctr"/>
            <a:fld id="{B83B6A70-1660-4C27-98C6-12842AAF7A57}" type="slidenum">
              <a:rPr lang="en-US" smtClean="0"/>
              <a:pPr algn="ctr"/>
              <a:t>11</a:t>
            </a:fld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15A63A8-A9A0-43D0-BB35-6B8E02F9A9C3}"/>
              </a:ext>
            </a:extLst>
          </p:cNvPr>
          <p:cNvPicPr>
            <a:picLocks noGrp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2779448" y="1581897"/>
            <a:ext cx="3585104" cy="369420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193C3A1-69EF-4594-A8C4-D74D3AE99554}"/>
              </a:ext>
            </a:extLst>
          </p:cNvPr>
          <p:cNvSpPr/>
          <p:nvPr/>
        </p:nvSpPr>
        <p:spPr>
          <a:xfrm>
            <a:off x="470848" y="5377759"/>
            <a:ext cx="83391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Algorithm works as expected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35BAAE-393D-4F78-AA64-97B7D97E19F2}"/>
              </a:ext>
            </a:extLst>
          </p:cNvPr>
          <p:cNvSpPr txBox="1"/>
          <p:nvPr/>
        </p:nvSpPr>
        <p:spPr>
          <a:xfrm>
            <a:off x="3272092" y="1099188"/>
            <a:ext cx="2736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Bottom view of Rock 306</a:t>
            </a:r>
          </a:p>
        </p:txBody>
      </p:sp>
    </p:spTree>
    <p:extLst>
      <p:ext uri="{BB962C8B-B14F-4D97-AF65-F5344CB8AC3E}">
        <p14:creationId xmlns:p14="http://schemas.microsoft.com/office/powerpoint/2010/main" val="2310309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Areas for Improvement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algn="ctr"/>
            <a:fld id="{B83B6A70-1660-4C27-98C6-12842AAF7A57}" type="slidenum">
              <a:rPr lang="en-US" smtClean="0"/>
              <a:pPr algn="ctr"/>
              <a:t>12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CFBA277-CD79-40B0-88A5-313E11214AF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793138" y="1581897"/>
            <a:ext cx="3694555" cy="369420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6BE72DE-30DC-45C1-A381-9B67EF89DB48}"/>
              </a:ext>
            </a:extLst>
          </p:cNvPr>
          <p:cNvSpPr/>
          <p:nvPr/>
        </p:nvSpPr>
        <p:spPr>
          <a:xfrm>
            <a:off x="470848" y="5377759"/>
            <a:ext cx="83391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Primary Axis crosses null void data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B9D76E-D6DE-4272-ABC1-30F58574D1B1}"/>
              </a:ext>
            </a:extLst>
          </p:cNvPr>
          <p:cNvSpPr txBox="1"/>
          <p:nvPr/>
        </p:nvSpPr>
        <p:spPr>
          <a:xfrm>
            <a:off x="3272092" y="1099188"/>
            <a:ext cx="2377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Top view of Rock 306</a:t>
            </a:r>
          </a:p>
        </p:txBody>
      </p:sp>
    </p:spTree>
    <p:extLst>
      <p:ext uri="{BB962C8B-B14F-4D97-AF65-F5344CB8AC3E}">
        <p14:creationId xmlns:p14="http://schemas.microsoft.com/office/powerpoint/2010/main" val="3717654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70847" y="2362954"/>
            <a:ext cx="8339137" cy="2290527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The RocKIE algorithm is a powerful analysis tool for Riprap gradation that can significantly improve the workflow of specification validation</a:t>
            </a:r>
          </a:p>
          <a:p>
            <a:pPr marL="0" indent="0">
              <a:buNone/>
            </a:pPr>
            <a:r>
              <a:rPr lang="en-US" b="1" dirty="0"/>
              <a:t>Efforts need to be made to increase point cloud densities</a:t>
            </a:r>
          </a:p>
          <a:p>
            <a:pPr marL="0" indent="0">
              <a:buNone/>
            </a:pPr>
            <a:r>
              <a:rPr lang="en-US" b="1" dirty="0"/>
              <a:t>Major improvement that is required to be made to this process is the segmentation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algn="ctr"/>
            <a:fld id="{B83B6A70-1660-4C27-98C6-12842AAF7A57}" type="slidenum">
              <a:rPr lang="en-US" smtClean="0"/>
              <a:pPr algn="ctr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676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F3054A2-6A7B-486A-BACE-AA0223ED52EA}"/>
              </a:ext>
            </a:extLst>
          </p:cNvPr>
          <p:cNvSpPr txBox="1"/>
          <p:nvPr/>
        </p:nvSpPr>
        <p:spPr>
          <a:xfrm>
            <a:off x="1131682" y="3114391"/>
            <a:ext cx="71703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555373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70847" y="1059628"/>
            <a:ext cx="8339137" cy="5138379"/>
          </a:xfrm>
        </p:spPr>
        <p:txBody>
          <a:bodyPr/>
          <a:lstStyle/>
          <a:p>
            <a:r>
              <a:rPr lang="en-US" sz="2000" b="1" dirty="0"/>
              <a:t>Background</a:t>
            </a:r>
          </a:p>
          <a:p>
            <a:r>
              <a:rPr lang="en-US" sz="2000" b="1" dirty="0"/>
              <a:t>Preprocessing</a:t>
            </a:r>
          </a:p>
          <a:p>
            <a:r>
              <a:rPr lang="en-US" sz="2000" b="1" dirty="0"/>
              <a:t>Processing</a:t>
            </a:r>
          </a:p>
          <a:p>
            <a:pPr lvl="1"/>
            <a:r>
              <a:rPr lang="en-US" sz="2000" b="1" dirty="0"/>
              <a:t>Two-Dimensional Analysis</a:t>
            </a:r>
          </a:p>
          <a:p>
            <a:pPr lvl="1"/>
            <a:r>
              <a:rPr lang="en-US" sz="2000" b="1" dirty="0"/>
              <a:t>Three-Dimensional Analysis</a:t>
            </a:r>
          </a:p>
          <a:p>
            <a:r>
              <a:rPr lang="en-US" sz="2000" b="1" dirty="0"/>
              <a:t>Results</a:t>
            </a:r>
          </a:p>
          <a:p>
            <a:r>
              <a:rPr lang="en-US" sz="2000" b="1" dirty="0"/>
              <a:t>Areas for Improvement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algn="ctr"/>
            <a:fld id="{B83B6A70-1660-4C27-98C6-12842AAF7A57}" type="slidenum">
              <a:rPr lang="en-US" smtClean="0"/>
              <a:pPr algn="ctr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7358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70847" y="1150883"/>
            <a:ext cx="8339137" cy="5047124"/>
          </a:xfrm>
        </p:spPr>
        <p:txBody>
          <a:bodyPr/>
          <a:lstStyle/>
          <a:p>
            <a:r>
              <a:rPr lang="en-US" sz="2000" b="1" dirty="0"/>
              <a:t>Riprap Specification</a:t>
            </a:r>
          </a:p>
          <a:p>
            <a:r>
              <a:rPr lang="en-US" sz="2000" b="1" dirty="0"/>
              <a:t>Manual Measurement</a:t>
            </a:r>
          </a:p>
          <a:p>
            <a:r>
              <a:rPr lang="en-US" sz="2000" b="1" dirty="0"/>
              <a:t>Wipfrag</a:t>
            </a:r>
          </a:p>
          <a:p>
            <a:endParaRPr lang="en-US" b="1" dirty="0"/>
          </a:p>
          <a:p>
            <a:pPr lvl="1"/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algn="ctr"/>
            <a:fld id="{B83B6A70-1660-4C27-98C6-12842AAF7A57}" type="slidenum">
              <a:rPr lang="en-US" smtClean="0"/>
              <a:pPr algn="ctr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21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Preprocessing- Data Conversion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algn="ctr"/>
            <a:fld id="{B83B6A70-1660-4C27-98C6-12842AAF7A57}" type="slidenum">
              <a:rPr lang="en-US" smtClean="0"/>
              <a:pPr algn="ctr"/>
              <a:t>4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57C0CDA-D9CD-4D24-A6E1-56CE241330B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70847" y="2585546"/>
            <a:ext cx="3415279" cy="173891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BDE33AC-4018-4E29-9C8A-13CC222611A9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186855" y="2585546"/>
            <a:ext cx="3415279" cy="17389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39B05B0-DCB3-446E-9994-930C4380A002}"/>
              </a:ext>
            </a:extLst>
          </p:cNvPr>
          <p:cNvSpPr txBox="1"/>
          <p:nvPr/>
        </p:nvSpPr>
        <p:spPr>
          <a:xfrm>
            <a:off x="759078" y="4390599"/>
            <a:ext cx="2685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Excel Raw Point Cloud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27BE85-5C14-4B53-9766-E00DAF328E22}"/>
              </a:ext>
            </a:extLst>
          </p:cNvPr>
          <p:cNvSpPr txBox="1"/>
          <p:nvPr/>
        </p:nvSpPr>
        <p:spPr>
          <a:xfrm>
            <a:off x="5628763" y="4390599"/>
            <a:ext cx="2719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MATLAB Cell Structure</a:t>
            </a:r>
          </a:p>
        </p:txBody>
      </p:sp>
    </p:spTree>
    <p:extLst>
      <p:ext uri="{BB962C8B-B14F-4D97-AF65-F5344CB8AC3E}">
        <p14:creationId xmlns:p14="http://schemas.microsoft.com/office/powerpoint/2010/main" val="970229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Processing- Two Dimensional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70847" y="5391807"/>
            <a:ext cx="8339137" cy="806200"/>
          </a:xfrm>
        </p:spPr>
        <p:txBody>
          <a:bodyPr/>
          <a:lstStyle/>
          <a:p>
            <a:pPr marL="0" indent="0" algn="ctr">
              <a:buNone/>
            </a:pPr>
            <a:r>
              <a:rPr lang="en-US" b="1" dirty="0"/>
              <a:t>Load the data and delineate the Plan-view boundary. </a:t>
            </a:r>
          </a:p>
          <a:p>
            <a:pPr marL="0" indent="0" algn="ctr">
              <a:buNone/>
            </a:pPr>
            <a:r>
              <a:rPr lang="en-US" b="1" dirty="0"/>
              <a:t>Create the Polyshape and calculate the centroid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algn="ctr"/>
            <a:fld id="{B83B6A70-1660-4C27-98C6-12842AAF7A57}" type="slidenum">
              <a:rPr lang="en-US" smtClean="0"/>
              <a:pPr algn="ctr"/>
              <a:t>5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7AB1D2-9D0E-45BB-B379-CB10BA5077B7}"/>
              </a:ext>
            </a:extLst>
          </p:cNvPr>
          <p:cNvPicPr/>
          <p:nvPr/>
        </p:nvPicPr>
        <p:blipFill rotWithShape="1">
          <a:blip r:embed="rId2"/>
          <a:srcRect l="2124" t="3896" r="1307" b="3339"/>
          <a:stretch/>
        </p:blipFill>
        <p:spPr bwMode="auto">
          <a:xfrm>
            <a:off x="334016" y="1749145"/>
            <a:ext cx="3859612" cy="335970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58905A2-33C4-40F0-91C7-387CA2A2E1E4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950373" y="1749145"/>
            <a:ext cx="3859612" cy="3359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860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Processing- Two Dimensional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70847" y="5391807"/>
            <a:ext cx="8339137" cy="806200"/>
          </a:xfrm>
        </p:spPr>
        <p:txBody>
          <a:bodyPr/>
          <a:lstStyle/>
          <a:p>
            <a:pPr marL="0" indent="0" algn="ctr">
              <a:buNone/>
            </a:pPr>
            <a:r>
              <a:rPr lang="en-US" b="1" dirty="0"/>
              <a:t>Calculate Primary Axis and Rotate the Boundary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algn="ctr"/>
            <a:fld id="{B83B6A70-1660-4C27-98C6-12842AAF7A57}" type="slidenum">
              <a:rPr lang="en-US" smtClean="0"/>
              <a:pPr algn="ctr"/>
              <a:t>6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69A9A40-880C-4640-8F7A-962D54BD256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738437" y="1747837"/>
            <a:ext cx="3667125" cy="336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652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Processing- Two Dimensional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4015" y="5251010"/>
            <a:ext cx="8475970" cy="946997"/>
          </a:xfrm>
        </p:spPr>
        <p:txBody>
          <a:bodyPr/>
          <a:lstStyle/>
          <a:p>
            <a:pPr marL="0" indent="0" algn="ctr">
              <a:buNone/>
            </a:pPr>
            <a:r>
              <a:rPr lang="en-US" b="1" dirty="0"/>
              <a:t>The secondary axis is found by the best fit line </a:t>
            </a:r>
          </a:p>
          <a:p>
            <a:pPr marL="0" indent="0" algn="ctr">
              <a:buNone/>
            </a:pPr>
            <a:r>
              <a:rPr lang="en-US" b="1" dirty="0"/>
              <a:t>The algorithm searches for the two points that are the longest, most perpendicular to the primary axis and closest to the centroid.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algn="ctr"/>
            <a:fld id="{B83B6A70-1660-4C27-98C6-12842AAF7A57}" type="slidenum">
              <a:rPr lang="en-US" smtClean="0"/>
              <a:pPr algn="ctr"/>
              <a:t>7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B0C03A5-1E22-4C0B-83C9-21DDC1AB6D5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34015" y="1749144"/>
            <a:ext cx="3819525" cy="335970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7D7E71F0-94C3-4A02-B49D-F18F2ED2695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48725994"/>
                  </p:ext>
                </p:extLst>
              </p:nvPr>
            </p:nvGraphicFramePr>
            <p:xfrm>
              <a:off x="4725909" y="1749144"/>
              <a:ext cx="3947244" cy="3359709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617995">
                      <a:extLst>
                        <a:ext uri="{9D8B030D-6E8A-4147-A177-3AD203B41FA5}">
                          <a16:colId xmlns:a16="http://schemas.microsoft.com/office/drawing/2014/main" val="3964555675"/>
                        </a:ext>
                      </a:extLst>
                    </a:gridCol>
                    <a:gridCol w="710734">
                      <a:extLst>
                        <a:ext uri="{9D8B030D-6E8A-4147-A177-3AD203B41FA5}">
                          <a16:colId xmlns:a16="http://schemas.microsoft.com/office/drawing/2014/main" val="3156583297"/>
                        </a:ext>
                      </a:extLst>
                    </a:gridCol>
                    <a:gridCol w="1618515">
                      <a:extLst>
                        <a:ext uri="{9D8B030D-6E8A-4147-A177-3AD203B41FA5}">
                          <a16:colId xmlns:a16="http://schemas.microsoft.com/office/drawing/2014/main" val="1542735533"/>
                        </a:ext>
                      </a:extLst>
                    </a:gridCol>
                  </a:tblGrid>
                  <a:tr h="301880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Factor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Weight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Equation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237676124"/>
                      </a:ext>
                    </a:extLst>
                  </a:tr>
                  <a:tr h="670595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Dot Product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</a:rPr>
                            <a:t>0.50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+mn-lt"/>
                                    <a:ea typeface="+mn-ea"/>
                                    <a:cs typeface="+mn-cs"/>
                                  </a:rPr>
                                  <m:t>𝐷𝑜𝑡</m:t>
                                </m:r>
                                <m:r>
                                  <a:rPr lang="en-US" sz="1100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+mn-lt"/>
                                    <a:ea typeface="+mn-ea"/>
                                    <a:cs typeface="+mn-cs"/>
                                  </a:rPr>
                                  <m:t>= </m:t>
                                </m:r>
                                <m:f>
                                  <m:fPr>
                                    <m:ctrlPr>
                                      <a:rPr lang="en-US" sz="1100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1100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+mn-lt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100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+mn-lt"/>
                                            <a:ea typeface="+mn-ea"/>
                                            <a:cs typeface="+mn-cs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sz="1100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+mn-lt"/>
                                            <a:ea typeface="+mn-ea"/>
                                            <a:cs typeface="+mn-cs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sz="1100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∗</m:t>
                                    </m:r>
                                    <m:sSub>
                                      <m:sSubPr>
                                        <m:ctrlPr>
                                          <a:rPr lang="en-US" sz="1100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+mn-lt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100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+mn-lt"/>
                                            <a:ea typeface="+mn-ea"/>
                                            <a:cs typeface="+mn-cs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sz="1100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+mn-lt"/>
                                            <a:ea typeface="+mn-ea"/>
                                            <a:cs typeface="+mn-cs"/>
                                          </a:rPr>
                                          <m:t>𝑠</m:t>
                                        </m:r>
                                      </m:sub>
                                    </m:sSub>
                                  </m:num>
                                  <m:den>
                                    <m:d>
                                      <m:dPr>
                                        <m:begChr m:val="‖"/>
                                        <m:endChr m:val="‖"/>
                                        <m:ctrlPr>
                                          <a:rPr lang="en-US" sz="1100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+mn-lt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100" kern="120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+mn-lt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100" kern="120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+mn-lt"/>
                                                <a:ea typeface="+mn-ea"/>
                                                <a:cs typeface="+mn-cs"/>
                                              </a:rPr>
                                              <m:t>𝑃</m:t>
                                            </m:r>
                                          </m:e>
                                          <m:sub>
                                            <m:r>
                                              <a:rPr lang="en-US" sz="1100" kern="120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+mn-lt"/>
                                                <a:ea typeface="+mn-ea"/>
                                                <a:cs typeface="+mn-cs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  <m:d>
                                      <m:dPr>
                                        <m:begChr m:val="‖"/>
                                        <m:endChr m:val="‖"/>
                                        <m:ctrlPr>
                                          <a:rPr lang="en-US" sz="1100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+mn-lt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100" kern="120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+mn-lt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100" kern="120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+mn-lt"/>
                                                <a:ea typeface="+mn-ea"/>
                                                <a:cs typeface="+mn-cs"/>
                                              </a:rPr>
                                              <m:t>𝑃</m:t>
                                            </m:r>
                                          </m:e>
                                          <m:sub>
                                            <m:r>
                                              <a:rPr lang="en-US" sz="1100" kern="120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+mn-lt"/>
                                                <a:ea typeface="+mn-ea"/>
                                                <a:cs typeface="+mn-cs"/>
                                              </a:rPr>
                                              <m:t>𝑠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den>
                                </m:f>
                              </m:oMath>
                            </m:oMathPara>
                          </a14:m>
                          <a:endParaRPr lang="en-US" sz="11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s-ES" sz="1100" dirty="0">
                              <a:effectLst/>
                            </a:rPr>
                            <a:t> 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621774540"/>
                      </a:ext>
                    </a:extLst>
                  </a:tr>
                  <a:tr h="928693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Length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</a:rPr>
                            <a:t>0.25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+mn-lt"/>
                                    <a:ea typeface="+mn-ea"/>
                                    <a:cs typeface="+mn-cs"/>
                                  </a:rPr>
                                  <m:t>𝐿𝑓</m:t>
                                </m:r>
                                <m:r>
                                  <a:rPr lang="en-US" sz="1100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+mn-lt"/>
                                    <a:ea typeface="+mn-ea"/>
                                    <a:cs typeface="+mn-cs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1100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100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100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1+</m:t>
                                    </m:r>
                                    <m:sSup>
                                      <m:sSupPr>
                                        <m:ctrlPr>
                                          <a:rPr lang="en-US" sz="1100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+mn-lt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100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+mn-lt"/>
                                            <a:ea typeface="+mn-ea"/>
                                            <a:cs typeface="+mn-cs"/>
                                          </a:rPr>
                                          <m:t>ⅇ</m:t>
                                        </m:r>
                                      </m:e>
                                      <m:sup>
                                        <m:d>
                                          <m:dPr>
                                            <m:ctrlPr>
                                              <a:rPr lang="en-US" sz="1100" kern="120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+mn-lt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dPr>
                                          <m:e>
                                            <m:f>
                                              <m:fPr>
                                                <m:ctrlPr>
                                                  <a:rPr lang="en-US" sz="1100" kern="1200">
                                                    <a:solidFill>
                                                      <a:schemeClr val="dk1"/>
                                                    </a:solidFill>
                                                    <a:effectLst/>
                                                    <a:latin typeface="+mn-lt"/>
                                                    <a:ea typeface="+mn-ea"/>
                                                    <a:cs typeface="+mn-cs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sz="1100" kern="1200">
                                                    <a:solidFill>
                                                      <a:schemeClr val="dk1"/>
                                                    </a:solidFill>
                                                    <a:effectLst/>
                                                    <a:latin typeface="+mn-lt"/>
                                                    <a:ea typeface="+mn-ea"/>
                                                    <a:cs typeface="+mn-cs"/>
                                                  </a:rPr>
                                                  <m:t>−</m:t>
                                                </m:r>
                                                <m:r>
                                                  <a:rPr lang="en-US" sz="1100" kern="1200">
                                                    <a:solidFill>
                                                      <a:schemeClr val="dk1"/>
                                                    </a:solidFill>
                                                    <a:effectLst/>
                                                    <a:latin typeface="+mn-lt"/>
                                                    <a:ea typeface="+mn-ea"/>
                                                    <a:cs typeface="+mn-cs"/>
                                                  </a:rPr>
                                                  <m:t>𝐿𝑠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sz="1100" kern="1200">
                                                    <a:solidFill>
                                                      <a:schemeClr val="dk1"/>
                                                    </a:solidFill>
                                                    <a:effectLst/>
                                                    <a:latin typeface="+mn-lt"/>
                                                    <a:ea typeface="+mn-ea"/>
                                                    <a:cs typeface="+mn-cs"/>
                                                  </a:rPr>
                                                  <m:t>𝐿𝑝</m:t>
                                                </m:r>
                                              </m:den>
                                            </m:f>
                                          </m:e>
                                        </m:d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en-US" sz="11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527352005"/>
                      </a:ext>
                    </a:extLst>
                  </a:tr>
                  <a:tr h="454729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Centroid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</a:rPr>
                            <a:t>0.25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+mn-lt"/>
                                    <a:ea typeface="+mn-ea"/>
                                    <a:cs typeface="+mn-cs"/>
                                  </a:rPr>
                                  <m:t>𝐶</m:t>
                                </m:r>
                                <m:r>
                                  <a:rPr lang="en-US" sz="1100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+mn-lt"/>
                                    <a:ea typeface="+mn-ea"/>
                                    <a:cs typeface="+mn-cs"/>
                                  </a:rPr>
                                  <m:t>ⅇ</m:t>
                                </m:r>
                                <m:r>
                                  <a:rPr lang="en-US" sz="1100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+mn-lt"/>
                                    <a:ea typeface="+mn-ea"/>
                                    <a:cs typeface="+mn-cs"/>
                                  </a:rPr>
                                  <m:t>𝑛𝑡</m:t>
                                </m:r>
                                <m:r>
                                  <a:rPr lang="en-US" sz="1100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+mn-lt"/>
                                    <a:ea typeface="+mn-ea"/>
                                    <a:cs typeface="+mn-cs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1100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1100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+mn-lt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100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+mn-lt"/>
                                            <a:ea typeface="+mn-ea"/>
                                            <a:cs typeface="+mn-cs"/>
                                          </a:rPr>
                                          <m:t>𝐿</m:t>
                                        </m:r>
                                      </m:e>
                                      <m:sub>
                                        <m:r>
                                          <a:rPr lang="en-US" sz="1100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+mn-lt"/>
                                            <a:ea typeface="+mn-ea"/>
                                            <a:cs typeface="+mn-cs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sz="1100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1100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+mn-lt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100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+mn-lt"/>
                                            <a:ea typeface="+mn-ea"/>
                                            <a:cs typeface="+mn-cs"/>
                                          </a:rPr>
                                          <m:t>ⅆ</m:t>
                                        </m:r>
                                      </m:e>
                                      <m:sub>
                                        <m:r>
                                          <a:rPr lang="en-US" sz="1100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+mn-lt"/>
                                            <a:ea typeface="+mn-ea"/>
                                            <a:cs typeface="+mn-cs"/>
                                          </a:rPr>
                                          <m:t>𝐶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sz="1100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+mn-lt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100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+mn-lt"/>
                                            <a:ea typeface="+mn-ea"/>
                                            <a:cs typeface="+mn-cs"/>
                                          </a:rPr>
                                          <m:t>𝐿</m:t>
                                        </m:r>
                                      </m:e>
                                      <m:sub>
                                        <m:r>
                                          <a:rPr lang="en-US" sz="1100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+mn-lt"/>
                                            <a:ea typeface="+mn-ea"/>
                                            <a:cs typeface="+mn-cs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en-US" sz="11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797098741"/>
                      </a:ext>
                    </a:extLst>
                  </a:tr>
                  <a:tr h="1003812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Fit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N/A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+mn-lt"/>
                                    <a:ea typeface="+mn-ea"/>
                                    <a:cs typeface="+mn-cs"/>
                                  </a:rPr>
                                  <m:t>𝑓</m:t>
                                </m:r>
                                <m:r>
                                  <a:rPr lang="en-US" sz="1100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+mn-lt"/>
                                    <a:ea typeface="+mn-ea"/>
                                    <a:cs typeface="+mn-cs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sz="1100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sz="1100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𝑑</m:t>
                                    </m:r>
                                  </m:sub>
                                </m:sSub>
                                <m:r>
                                  <a:rPr lang="en-US" sz="1100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+mn-lt"/>
                                    <a:ea typeface="+mn-ea"/>
                                    <a:cs typeface="+mn-cs"/>
                                  </a:rPr>
                                  <m:t>∗</m:t>
                                </m:r>
                                <m:d>
                                  <m:dPr>
                                    <m:ctrlPr>
                                      <a:rPr lang="en-US" sz="1100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100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1−</m:t>
                                    </m:r>
                                    <m:r>
                                      <a:rPr lang="en-US" sz="1100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𝐷𝑜𝑡</m:t>
                                    </m:r>
                                  </m:e>
                                </m:d>
                                <m:r>
                                  <a:rPr lang="en-US" sz="1100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+mn-lt"/>
                                    <a:ea typeface="+mn-ea"/>
                                    <a:cs typeface="+mn-cs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1100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1100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𝐿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1100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sz="1100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𝑓</m:t>
                                    </m:r>
                                  </m:sub>
                                </m:sSub>
                                <m:r>
                                  <a:rPr lang="en-US" sz="1100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+mn-lt"/>
                                    <a:ea typeface="+mn-ea"/>
                                    <a:cs typeface="+mn-cs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sz="1100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d>
                                      <m:dPr>
                                        <m:ctrlPr>
                                          <a:rPr lang="en-US" sz="1100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+mn-lt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dPr>
                                      <m:e>
                                        <m:d>
                                          <m:dPr>
                                            <m:ctrlPr>
                                              <a:rPr lang="en-US" sz="1100" kern="120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+mn-lt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sz="1100" kern="1200">
                                                    <a:solidFill>
                                                      <a:schemeClr val="dk1"/>
                                                    </a:solidFill>
                                                    <a:effectLst/>
                                                    <a:latin typeface="+mn-lt"/>
                                                    <a:ea typeface="+mn-ea"/>
                                                    <a:cs typeface="+mn-cs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100" kern="1200">
                                                    <a:solidFill>
                                                      <a:schemeClr val="dk1"/>
                                                    </a:solidFill>
                                                    <a:effectLst/>
                                                    <a:latin typeface="+mn-lt"/>
                                                    <a:ea typeface="+mn-ea"/>
                                                    <a:cs typeface="+mn-cs"/>
                                                  </a:rPr>
                                                  <m:t>𝐿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100" kern="1200">
                                                    <a:solidFill>
                                                      <a:schemeClr val="dk1"/>
                                                    </a:solidFill>
                                                    <a:effectLst/>
                                                    <a:latin typeface="+mn-lt"/>
                                                    <a:ea typeface="+mn-ea"/>
                                                    <a:cs typeface="+mn-cs"/>
                                                  </a:rPr>
                                                  <m:t>2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sz="1100" kern="120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+mn-lt"/>
                                                <a:ea typeface="+mn-ea"/>
                                                <a:cs typeface="+mn-cs"/>
                                              </a:rPr>
                                              <m:t>−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sz="1100" kern="1200">
                                                    <a:solidFill>
                                                      <a:schemeClr val="dk1"/>
                                                    </a:solidFill>
                                                    <a:effectLst/>
                                                    <a:latin typeface="+mn-lt"/>
                                                    <a:ea typeface="+mn-ea"/>
                                                    <a:cs typeface="+mn-cs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100" kern="1200">
                                                    <a:solidFill>
                                                      <a:schemeClr val="dk1"/>
                                                    </a:solidFill>
                                                    <a:effectLst/>
                                                    <a:latin typeface="+mn-lt"/>
                                                    <a:ea typeface="+mn-ea"/>
                                                    <a:cs typeface="+mn-cs"/>
                                                  </a:rPr>
                                                  <m:t>ⅆ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100" kern="1200">
                                                    <a:solidFill>
                                                      <a:schemeClr val="dk1"/>
                                                    </a:solidFill>
                                                    <a:effectLst/>
                                                    <a:latin typeface="+mn-lt"/>
                                                    <a:ea typeface="+mn-ea"/>
                                                    <a:cs typeface="+mn-cs"/>
                                                  </a:rPr>
                                                  <m:t>𝐶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</m:d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sz="1100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+mn-lt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100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+mn-lt"/>
                                            <a:ea typeface="+mn-ea"/>
                                            <a:cs typeface="+mn-cs"/>
                                          </a:rPr>
                                          <m:t>𝐿</m:t>
                                        </m:r>
                                      </m:e>
                                      <m:sub>
                                        <m:r>
                                          <a:rPr lang="en-US" sz="1100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+mn-lt"/>
                                            <a:ea typeface="+mn-ea"/>
                                            <a:cs typeface="+mn-cs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en-US" sz="11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 </a:t>
                          </a: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1136340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7D7E71F0-94C3-4A02-B49D-F18F2ED2695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48725994"/>
                  </p:ext>
                </p:extLst>
              </p:nvPr>
            </p:nvGraphicFramePr>
            <p:xfrm>
              <a:off x="4725909" y="1749144"/>
              <a:ext cx="3947244" cy="3359709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617995">
                      <a:extLst>
                        <a:ext uri="{9D8B030D-6E8A-4147-A177-3AD203B41FA5}">
                          <a16:colId xmlns:a16="http://schemas.microsoft.com/office/drawing/2014/main" val="3964555675"/>
                        </a:ext>
                      </a:extLst>
                    </a:gridCol>
                    <a:gridCol w="710734">
                      <a:extLst>
                        <a:ext uri="{9D8B030D-6E8A-4147-A177-3AD203B41FA5}">
                          <a16:colId xmlns:a16="http://schemas.microsoft.com/office/drawing/2014/main" val="3156583297"/>
                        </a:ext>
                      </a:extLst>
                    </a:gridCol>
                    <a:gridCol w="1618515">
                      <a:extLst>
                        <a:ext uri="{9D8B030D-6E8A-4147-A177-3AD203B41FA5}">
                          <a16:colId xmlns:a16="http://schemas.microsoft.com/office/drawing/2014/main" val="1542735533"/>
                        </a:ext>
                      </a:extLst>
                    </a:gridCol>
                  </a:tblGrid>
                  <a:tr h="301880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Factor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Weight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Equation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237676124"/>
                      </a:ext>
                    </a:extLst>
                  </a:tr>
                  <a:tr h="670595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Dot Product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</a:rPr>
                            <a:t>0.50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43985" t="-52727" r="-1504" b="-35909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21774540"/>
                      </a:ext>
                    </a:extLst>
                  </a:tr>
                  <a:tr h="928693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Length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</a:rPr>
                            <a:t>0.25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43985" t="-109804" r="-1504" b="-15817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27352005"/>
                      </a:ext>
                    </a:extLst>
                  </a:tr>
                  <a:tr h="454729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Centroid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</a:rPr>
                            <a:t>0.25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43985" t="-428000" r="-1504" b="-222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97098741"/>
                      </a:ext>
                    </a:extLst>
                  </a:tr>
                  <a:tr h="1003812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Fit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N/A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43985" t="-240000" r="-1504" b="-121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136340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619130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Processing- Three Dimensional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70847" y="5391807"/>
            <a:ext cx="8339137" cy="806200"/>
          </a:xfrm>
        </p:spPr>
        <p:txBody>
          <a:bodyPr/>
          <a:lstStyle/>
          <a:p>
            <a:pPr marL="0" indent="0" algn="ctr">
              <a:buNone/>
            </a:pPr>
            <a:r>
              <a:rPr lang="en-US" b="1" dirty="0"/>
              <a:t>Top and Bottom surfaces are intercepted and gridded. Vertical Axis surveyed from Surfaces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algn="ctr"/>
            <a:fld id="{B83B6A70-1660-4C27-98C6-12842AAF7A57}" type="slidenum">
              <a:rPr lang="en-US" smtClean="0"/>
              <a:pPr algn="ctr"/>
              <a:t>8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84F44F6-3517-4436-ADD0-E493EFFAB83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76604" y="1359906"/>
            <a:ext cx="2584291" cy="364665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84D5709-2A8E-4481-AFD1-58686FD76C7F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169228" y="1359906"/>
            <a:ext cx="2942374" cy="364665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CD4E2B8-AF93-4489-ADF9-126CB5786594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419934" y="1357849"/>
            <a:ext cx="2390049" cy="364871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1168CFE-8FB2-434B-8EF9-8911137192DD}"/>
              </a:ext>
            </a:extLst>
          </p:cNvPr>
          <p:cNvSpPr txBox="1"/>
          <p:nvPr/>
        </p:nvSpPr>
        <p:spPr>
          <a:xfrm>
            <a:off x="681326" y="1041497"/>
            <a:ext cx="1774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Bottom Surface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71ED309-E6D5-4736-B30F-5C3198450ED2}"/>
              </a:ext>
            </a:extLst>
          </p:cNvPr>
          <p:cNvSpPr txBox="1"/>
          <p:nvPr/>
        </p:nvSpPr>
        <p:spPr>
          <a:xfrm>
            <a:off x="3752992" y="990574"/>
            <a:ext cx="1415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Top Surface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6C66EDD-3AD3-4AA6-A6BE-E1644EC7BBBC}"/>
              </a:ext>
            </a:extLst>
          </p:cNvPr>
          <p:cNvSpPr txBox="1"/>
          <p:nvPr/>
        </p:nvSpPr>
        <p:spPr>
          <a:xfrm>
            <a:off x="6836507" y="988517"/>
            <a:ext cx="1556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Principle Axis</a:t>
            </a:r>
          </a:p>
        </p:txBody>
      </p:sp>
    </p:spTree>
    <p:extLst>
      <p:ext uri="{BB962C8B-B14F-4D97-AF65-F5344CB8AC3E}">
        <p14:creationId xmlns:p14="http://schemas.microsoft.com/office/powerpoint/2010/main" val="748419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algn="ctr"/>
            <a:fld id="{B83B6A70-1660-4C27-98C6-12842AAF7A57}" type="slidenum">
              <a:rPr lang="en-US" smtClean="0"/>
              <a:pPr algn="ctr"/>
              <a:t>9</a:t>
            </a:fld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3A1F1F4-FD5C-4FF2-ABBC-71F3D58EEF14}"/>
              </a:ext>
            </a:extLst>
          </p:cNvPr>
          <p:cNvPicPr>
            <a:picLocks noGrp="1"/>
          </p:cNvPicPr>
          <p:nvPr>
            <p:ph sz="quarter" idx="10"/>
          </p:nvPr>
        </p:nvPicPr>
        <p:blipFill rotWithShape="1">
          <a:blip r:embed="rId2"/>
          <a:srcRect r="5457"/>
          <a:stretch/>
        </p:blipFill>
        <p:spPr bwMode="auto">
          <a:xfrm>
            <a:off x="471489" y="1687422"/>
            <a:ext cx="3901337" cy="348315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282907B-0CCB-46FE-9AC2-EA263B672D67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771176" y="1687422"/>
            <a:ext cx="4058439" cy="35035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7577105-2CC4-46EC-8949-9E6077E0E420}"/>
              </a:ext>
            </a:extLst>
          </p:cNvPr>
          <p:cNvSpPr txBox="1"/>
          <p:nvPr/>
        </p:nvSpPr>
        <p:spPr>
          <a:xfrm>
            <a:off x="1423710" y="1079505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Half Ellipsoid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E330C4-3CA9-4B2E-AAE5-E1DA17E2123E}"/>
              </a:ext>
            </a:extLst>
          </p:cNvPr>
          <p:cNvSpPr txBox="1"/>
          <p:nvPr/>
        </p:nvSpPr>
        <p:spPr>
          <a:xfrm>
            <a:off x="6201928" y="1079505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Rock 38</a:t>
            </a:r>
          </a:p>
        </p:txBody>
      </p:sp>
    </p:spTree>
    <p:extLst>
      <p:ext uri="{BB962C8B-B14F-4D97-AF65-F5344CB8AC3E}">
        <p14:creationId xmlns:p14="http://schemas.microsoft.com/office/powerpoint/2010/main" val="3766885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2019 Kiewit Template">
  <a:themeElements>
    <a:clrScheme name="KIEWIT PALETTE 2019">
      <a:dk1>
        <a:srgbClr val="000000"/>
      </a:dk1>
      <a:lt1>
        <a:srgbClr val="FFFFFF"/>
      </a:lt1>
      <a:dk2>
        <a:srgbClr val="3C3D3E"/>
      </a:dk2>
      <a:lt2>
        <a:srgbClr val="808285"/>
      </a:lt2>
      <a:accent1>
        <a:srgbClr val="FFD200"/>
      </a:accent1>
      <a:accent2>
        <a:srgbClr val="C41230"/>
      </a:accent2>
      <a:accent3>
        <a:srgbClr val="005596"/>
      </a:accent3>
      <a:accent4>
        <a:srgbClr val="27BDBE"/>
      </a:accent4>
      <a:accent5>
        <a:srgbClr val="0079C1"/>
      </a:accent5>
      <a:accent6>
        <a:srgbClr val="003B5C"/>
      </a:accent6>
      <a:hlink>
        <a:srgbClr val="FF9900"/>
      </a:hlink>
      <a:folHlink>
        <a:srgbClr val="0079C1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Kiewit- All Companies">
      <a:dk1>
        <a:srgbClr val="000000"/>
      </a:dk1>
      <a:lt1>
        <a:srgbClr val="FFFFFF"/>
      </a:lt1>
      <a:dk2>
        <a:srgbClr val="3C3D3E"/>
      </a:dk2>
      <a:lt2>
        <a:srgbClr val="808285"/>
      </a:lt2>
      <a:accent1>
        <a:srgbClr val="FFD200"/>
      </a:accent1>
      <a:accent2>
        <a:srgbClr val="C41230"/>
      </a:accent2>
      <a:accent3>
        <a:srgbClr val="005596"/>
      </a:accent3>
      <a:accent4>
        <a:srgbClr val="27BDBE"/>
      </a:accent4>
      <a:accent5>
        <a:srgbClr val="0079C1"/>
      </a:accent5>
      <a:accent6>
        <a:srgbClr val="C8932B"/>
      </a:accent6>
      <a:hlink>
        <a:srgbClr val="FFFF00"/>
      </a:hlink>
      <a:folHlink>
        <a:srgbClr val="FFFFCC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?mso-contentType ?>
<SharedContentType xmlns="Microsoft.SharePoint.Taxonomy.ContentTypeSync" SourceId="1bf42542-1403-48d9-9d03-9f633887b3cd" ContentTypeId="0x010100F67935030963E344B2D6443E349B38310016E0E6911291224A8023C58423118DFF01" PreviousValue="true"/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Reference Material AD-23" ma:contentTypeID="0x010100F67935030963E344B2D6443E349B38310016E0E6911291224A8023C58423118DFF01002AAA7779EC49084D96EAAE790584711B" ma:contentTypeVersion="51" ma:contentTypeDescription="" ma:contentTypeScope="" ma:versionID="cbcad09a3924ec7f7550c76d8a428578">
  <xsd:schema xmlns:xsd="http://www.w3.org/2001/XMLSchema" xmlns:xs="http://www.w3.org/2001/XMLSchema" xmlns:p="http://schemas.microsoft.com/office/2006/metadata/properties" xmlns:ns2="3b3663a6-f29f-4d3a-8b65-d75a6b5d9c03" xmlns:ns3="2d58f655-348c-4ace-86c8-2d23edb3e7f2" targetNamespace="http://schemas.microsoft.com/office/2006/metadata/properties" ma:root="true" ma:fieldsID="27fb0a580124cde35836e8e2385de5af" ns2:_="" ns3:_="">
    <xsd:import namespace="3b3663a6-f29f-4d3a-8b65-d75a6b5d9c03"/>
    <xsd:import namespace="2d58f655-348c-4ace-86c8-2d23edb3e7f2"/>
    <xsd:element name="properties">
      <xsd:complexType>
        <xsd:sequence>
          <xsd:element name="documentManagement">
            <xsd:complexType>
              <xsd:all>
                <xsd:element ref="ns2:District" minOccurs="0"/>
                <xsd:element ref="ns2:ProfitCenter" minOccurs="0"/>
                <xsd:element ref="ns2:OpportunityID" minOccurs="0"/>
                <xsd:element ref="ns3:_dlc_DocId" minOccurs="0"/>
                <xsd:element ref="ns3:_dlc_DocIdUrl" minOccurs="0"/>
                <xsd:element ref="ns3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b3663a6-f29f-4d3a-8b65-d75a6b5d9c03" elementFormDefault="qualified">
    <xsd:import namespace="http://schemas.microsoft.com/office/2006/documentManagement/types"/>
    <xsd:import namespace="http://schemas.microsoft.com/office/infopath/2007/PartnerControls"/>
    <xsd:element name="District" ma:index="8" nillable="true" ma:displayName="District" ma:format="Dropdown" ma:internalName="District" ma:readOnly="false">
      <xsd:simpleType>
        <xsd:restriction base="dms:Choice">
          <xsd:enumeration value="Aero Automatic/Jet Pipe"/>
          <xsd:enumeration value="Central"/>
          <xsd:enumeration value="Cherne Contracting"/>
          <xsd:enumeration value="Continental Fire Alarm"/>
          <xsd:enumeration value="Crane"/>
          <xsd:enumeration value="Eastern"/>
          <xsd:enumeration value="Eastern Canada"/>
          <xsd:enumeration value="Federal"/>
          <xsd:enumeration value="Ganotec"/>
          <xsd:enumeration value="Ganotec West"/>
          <xsd:enumeration value="Ibberson District"/>
          <xsd:enumeration value="KECo"/>
          <xsd:enumeration value="Kiewit Australia"/>
          <xsd:enumeration value="Kiewit Bridge and Marine"/>
          <xsd:enumeration value="Kiewit Building Group"/>
          <xsd:enumeration value="Kiewit Energy - Canada"/>
          <xsd:enumeration value="Kiewit Energy - US"/>
          <xsd:enumeration value="Kiewit Power Constructors"/>
          <xsd:enumeration value="Kiewit Engineering &amp; Design Co"/>
          <xsd:enumeration value="Kiewit Power Nuclear"/>
          <xsd:enumeration value="Kiewit Energy Group Shared Services"/>
          <xsd:enumeration value="Kiewit Infrastructure Engineers"/>
          <xsd:enumeration value="Kiewit Infrastructure Procurement"/>
          <xsd:enumeration value="Kiewit Infrastructure Proposal Group"/>
          <xsd:enumeration value="Kiewit Offshore Services"/>
          <xsd:enumeration value="Kiewit Operations General Construction"/>
          <xsd:enumeration value="MEC Industrial"/>
          <xsd:enumeration value="MEC Transportation"/>
          <xsd:enumeration value="Midwest Aviation"/>
          <xsd:enumeration value="Mining"/>
          <xsd:enumeration value="Northern California"/>
          <xsd:enumeration value="Northwest"/>
          <xsd:enumeration value="South Central"/>
          <xsd:enumeration value="Southeast"/>
          <xsd:enumeration value="Southern California"/>
          <xsd:enumeration value="Southwest"/>
          <xsd:enumeration value="Ganotec West"/>
          <xsd:enumeration value="TIC - District"/>
          <xsd:enumeration value="TIC - Corporate"/>
          <xsd:enumeration value="TIC - Marine &amp; Heavy Civil"/>
          <xsd:enumeration value="TIC - Southern"/>
          <xsd:enumeration value="TIC - Southwest"/>
          <xsd:enumeration value="TIC - Western"/>
          <xsd:enumeration value="TIC - Wyoming"/>
          <xsd:enumeration value="Underground"/>
          <xsd:enumeration value="Western Canada"/>
          <xsd:enumeration value="Western Summit"/>
          <xsd:enumeration value="Accounting"/>
          <xsd:enumeration value="Building and Administration"/>
          <xsd:enumeration value="Corporate Communication"/>
          <xsd:enumeration value="Corporate Tax"/>
          <xsd:enumeration value="Environmental"/>
          <xsd:enumeration value="Ethics and Compliance"/>
          <xsd:enumeration value="Executive Management"/>
          <xsd:enumeration value="HO-Business Management Group"/>
          <xsd:enumeration value="Home Office Equipment"/>
          <xsd:enumeration value="Human Resources"/>
          <xsd:enumeration value="Information Management"/>
          <xsd:enumeration value="Internal Audit"/>
          <xsd:enumeration value="KieCore"/>
          <xsd:enumeration value="KieCore Continuous Improvement"/>
          <xsd:enumeration value="Kiewit Business Services"/>
          <xsd:enumeration value="Kiewit University"/>
          <xsd:enumeration value="Leadership Development"/>
          <xsd:enumeration value="Legal"/>
          <xsd:enumeration value="P3"/>
          <xsd:enumeration value="Procurement"/>
          <xsd:enumeration value="Purchasing &amp; Sales"/>
          <xsd:enumeration value="Quality"/>
          <xsd:enumeration value="Real Estate"/>
          <xsd:enumeration value="Risk Management"/>
          <xsd:enumeration value="Safety"/>
          <xsd:enumeration value="Stock Registrar"/>
          <xsd:enumeration value="Strategy and Development"/>
          <xsd:enumeration value="Travel"/>
          <xsd:enumeration value="Treasury"/>
        </xsd:restriction>
      </xsd:simpleType>
    </xsd:element>
    <xsd:element name="ProfitCenter" ma:index="9" nillable="true" ma:displayName="ProfitCenter" ma:internalName="ProfitCenter">
      <xsd:simpleType>
        <xsd:restriction base="dms:Text">
          <xsd:maxLength value="255"/>
        </xsd:restriction>
      </xsd:simpleType>
    </xsd:element>
    <xsd:element name="OpportunityID" ma:index="10" nillable="true" ma:displayName="OpportunityID" ma:internalName="OpportunityID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d58f655-348c-4ace-86c8-2d23edb3e7f2" elementFormDefault="qualified">
    <xsd:import namespace="http://schemas.microsoft.com/office/2006/documentManagement/types"/>
    <xsd:import namespace="http://schemas.microsoft.com/office/infopath/2007/PartnerControls"/>
    <xsd:element name="_dlc_DocId" ma:index="11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12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3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OpportunityID xmlns="3b3663a6-f29f-4d3a-8b65-d75a6b5d9c03" xsi:nil="true"/>
    <District xmlns="3b3663a6-f29f-4d3a-8b65-d75a6b5d9c03">Kiewit Energy Group Shared Services</District>
    <_dlc_DocId xmlns="2d58f655-348c-4ace-86c8-2d23edb3e7f2">CORPCOMM-19-1438</_dlc_DocId>
    <_dlc_DocIdUrl xmlns="2d58f655-348c-4ace-86c8-2d23edb3e7f2">
      <Url>https://portal.kiewit.com/sites/corpcomm/_layouts/15/DocIdRedir.aspx?ID=CORPCOMM-19-1438</Url>
      <Description>CORPCOMM-19-1438</Description>
    </_dlc_DocIdUrl>
    <ProfitCenter xmlns="3b3663a6-f29f-4d3a-8b65-d75a6b5d9c03" xsi:nil="true"/>
  </documentManagement>
</p:properties>
</file>

<file path=customXml/item5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8041D20-761D-4E07-B532-A24FD0D0E900}">
  <ds:schemaRefs>
    <ds:schemaRef ds:uri="Microsoft.SharePoint.Taxonomy.ContentTypeSync"/>
  </ds:schemaRefs>
</ds:datastoreItem>
</file>

<file path=customXml/itemProps2.xml><?xml version="1.0" encoding="utf-8"?>
<ds:datastoreItem xmlns:ds="http://schemas.openxmlformats.org/officeDocument/2006/customXml" ds:itemID="{81DF2ABD-1D2D-449D-A6BB-9C33D37E37B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b3663a6-f29f-4d3a-8b65-d75a6b5d9c03"/>
    <ds:schemaRef ds:uri="2d58f655-348c-4ace-86c8-2d23edb3e7f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9D8D0BB-24AB-406B-8C7F-E0E22324DBF7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23D782AA-D02D-431C-BFE2-770EAADCF4C4}">
  <ds:schemaRefs>
    <ds:schemaRef ds:uri="http://schemas.microsoft.com/office/2006/metadata/properties"/>
    <ds:schemaRef ds:uri="http://schemas.microsoft.com/office/infopath/2007/PartnerControls"/>
    <ds:schemaRef ds:uri="3b3663a6-f29f-4d3a-8b65-d75a6b5d9c03"/>
    <ds:schemaRef ds:uri="2d58f655-348c-4ace-86c8-2d23edb3e7f2"/>
  </ds:schemaRefs>
</ds:datastoreItem>
</file>

<file path=customXml/itemProps5.xml><?xml version="1.0" encoding="utf-8"?>
<ds:datastoreItem xmlns:ds="http://schemas.openxmlformats.org/officeDocument/2006/customXml" ds:itemID="{72F6E1AB-E655-4627-978A-AF78A7DBE4B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4878</TotalTime>
  <Words>280</Words>
  <Application>Microsoft Office PowerPoint</Application>
  <PresentationFormat>On-screen Show (4:3)</PresentationFormat>
  <Paragraphs>77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2019 Kiewit Template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2016 KEG TEMPLATE</dc:title>
  <dc:creator>Marina.Andruzzi</dc:creator>
  <cp:lastModifiedBy>Saul.Ramirez3</cp:lastModifiedBy>
  <cp:revision>197</cp:revision>
  <dcterms:created xsi:type="dcterms:W3CDTF">2016-04-01T17:08:28Z</dcterms:created>
  <dcterms:modified xsi:type="dcterms:W3CDTF">2020-02-20T23:25:55Z</dcterms:modified>
  <cp:contentStatus>Working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0x010100F67935030963E344B2D6443E349B38310016E0E6911291224A8023C58423118DFF01002AAA7779EC49084D96EAAE790584711B</vt:lpwstr>
  </property>
  <property fmtid="{D5CDD505-2E9C-101B-9397-08002B2CF9AE}" pid="3" name="_dlc_DocIdItemGuid">
    <vt:lpwstr>176cd275-a25d-4845-a865-0b784ab31c05</vt:lpwstr>
  </property>
  <property fmtid="{D5CDD505-2E9C-101B-9397-08002B2CF9AE}" pid="4" name="MSIP_Label_32100cb5-3755-44fe-8e65-67539d7849f9_Enabled">
    <vt:lpwstr>True</vt:lpwstr>
  </property>
  <property fmtid="{D5CDD505-2E9C-101B-9397-08002B2CF9AE}" pid="5" name="MSIP_Label_32100cb5-3755-44fe-8e65-67539d7849f9_SiteId">
    <vt:lpwstr>07420c3d-c141-4c67-b6f3-f448e5adb67b</vt:lpwstr>
  </property>
  <property fmtid="{D5CDD505-2E9C-101B-9397-08002B2CF9AE}" pid="6" name="MSIP_Label_32100cb5-3755-44fe-8e65-67539d7849f9_Owner">
    <vt:lpwstr>Simon.Draijer@kiewit.com</vt:lpwstr>
  </property>
  <property fmtid="{D5CDD505-2E9C-101B-9397-08002B2CF9AE}" pid="7" name="MSIP_Label_32100cb5-3755-44fe-8e65-67539d7849f9_SetDate">
    <vt:lpwstr>2020-01-15T16:51:31.0988114Z</vt:lpwstr>
  </property>
  <property fmtid="{D5CDD505-2E9C-101B-9397-08002B2CF9AE}" pid="8" name="MSIP_Label_32100cb5-3755-44fe-8e65-67539d7849f9_Name">
    <vt:lpwstr>Internal Use Only</vt:lpwstr>
  </property>
  <property fmtid="{D5CDD505-2E9C-101B-9397-08002B2CF9AE}" pid="9" name="MSIP_Label_32100cb5-3755-44fe-8e65-67539d7849f9_Application">
    <vt:lpwstr>Microsoft Azure Information Protection</vt:lpwstr>
  </property>
  <property fmtid="{D5CDD505-2E9C-101B-9397-08002B2CF9AE}" pid="10" name="MSIP_Label_32100cb5-3755-44fe-8e65-67539d7849f9_ActionId">
    <vt:lpwstr>f52f38b7-b953-4de7-923e-67012db053ee</vt:lpwstr>
  </property>
  <property fmtid="{D5CDD505-2E9C-101B-9397-08002B2CF9AE}" pid="11" name="MSIP_Label_32100cb5-3755-44fe-8e65-67539d7849f9_Extended_MSFT_Method">
    <vt:lpwstr>Automatic</vt:lpwstr>
  </property>
  <property fmtid="{D5CDD505-2E9C-101B-9397-08002B2CF9AE}" pid="12" name="Sensitivity">
    <vt:lpwstr>Internal Use Only</vt:lpwstr>
  </property>
</Properties>
</file>