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Trebuchet MS"/>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Trebuchet MS"/>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Trebuchet MS"/>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Trebuchet MS"/>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Trebuchet MS"/>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Trebuchet MS"/>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Trebuchet MS"/>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Trebuchet MS"/>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Trebuchet M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3" name="Shape 183"/>
          <p:cNvSpPr>
            <a:spLocks noGrp="1" noRot="1" noChangeAspect="1"/>
          </p:cNvSpPr>
          <p:nvPr>
            <p:ph type="sldImg"/>
          </p:nvPr>
        </p:nvSpPr>
        <p:spPr>
          <a:xfrm>
            <a:off x="1143000" y="685800"/>
            <a:ext cx="4572000" cy="3429000"/>
          </a:xfrm>
          <a:prstGeom prst="rect">
            <a:avLst/>
          </a:prstGeom>
        </p:spPr>
        <p:txBody>
          <a:bodyPr/>
          <a:lstStyle/>
          <a:p>
            <a:endParaRPr/>
          </a:p>
        </p:txBody>
      </p:sp>
      <p:sp>
        <p:nvSpPr>
          <p:cNvPr id="184" name="Shape 18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defRPr sz="1200">
        <a:latin typeface="+mn-lt"/>
        <a:ea typeface="+mn-ea"/>
        <a:cs typeface="+mn-cs"/>
        <a:sym typeface="Trebuchet MS"/>
      </a:defRPr>
    </a:lvl1pPr>
    <a:lvl2pPr indent="228600" defTabSz="457200" latinLnBrk="0">
      <a:defRPr sz="1200">
        <a:latin typeface="+mn-lt"/>
        <a:ea typeface="+mn-ea"/>
        <a:cs typeface="+mn-cs"/>
        <a:sym typeface="Trebuchet MS"/>
      </a:defRPr>
    </a:lvl2pPr>
    <a:lvl3pPr indent="457200" defTabSz="457200" latinLnBrk="0">
      <a:defRPr sz="1200">
        <a:latin typeface="+mn-lt"/>
        <a:ea typeface="+mn-ea"/>
        <a:cs typeface="+mn-cs"/>
        <a:sym typeface="Trebuchet MS"/>
      </a:defRPr>
    </a:lvl3pPr>
    <a:lvl4pPr indent="685800" defTabSz="457200" latinLnBrk="0">
      <a:defRPr sz="1200">
        <a:latin typeface="+mn-lt"/>
        <a:ea typeface="+mn-ea"/>
        <a:cs typeface="+mn-cs"/>
        <a:sym typeface="Trebuchet MS"/>
      </a:defRPr>
    </a:lvl4pPr>
    <a:lvl5pPr indent="914400" defTabSz="457200" latinLnBrk="0">
      <a:defRPr sz="1200">
        <a:latin typeface="+mn-lt"/>
        <a:ea typeface="+mn-ea"/>
        <a:cs typeface="+mn-cs"/>
        <a:sym typeface="Trebuchet MS"/>
      </a:defRPr>
    </a:lvl5pPr>
    <a:lvl6pPr indent="1143000" defTabSz="457200" latinLnBrk="0">
      <a:defRPr sz="1200">
        <a:latin typeface="+mn-lt"/>
        <a:ea typeface="+mn-ea"/>
        <a:cs typeface="+mn-cs"/>
        <a:sym typeface="Trebuchet MS"/>
      </a:defRPr>
    </a:lvl6pPr>
    <a:lvl7pPr indent="1371600" defTabSz="457200" latinLnBrk="0">
      <a:defRPr sz="1200">
        <a:latin typeface="+mn-lt"/>
        <a:ea typeface="+mn-ea"/>
        <a:cs typeface="+mn-cs"/>
        <a:sym typeface="Trebuchet MS"/>
      </a:defRPr>
    </a:lvl7pPr>
    <a:lvl8pPr indent="1600200" defTabSz="457200" latinLnBrk="0">
      <a:defRPr sz="1200">
        <a:latin typeface="+mn-lt"/>
        <a:ea typeface="+mn-ea"/>
        <a:cs typeface="+mn-cs"/>
        <a:sym typeface="Trebuchet MS"/>
      </a:defRPr>
    </a:lvl8pPr>
    <a:lvl9pPr indent="1828800" defTabSz="457200" latinLnBrk="0">
      <a:defRPr sz="1200">
        <a:latin typeface="+mn-lt"/>
        <a:ea typeface="+mn-ea"/>
        <a:cs typeface="+mn-cs"/>
        <a:sym typeface="Trebuchet M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grpSp>
        <p:nvGrpSpPr>
          <p:cNvPr id="32" name="Group 15"/>
          <p:cNvGrpSpPr/>
          <p:nvPr/>
        </p:nvGrpSpPr>
        <p:grpSpPr>
          <a:xfrm>
            <a:off x="-1" y="-8468"/>
            <a:ext cx="12192002" cy="6866469"/>
            <a:chOff x="0" y="0"/>
            <a:chExt cx="12192000" cy="6866467"/>
          </a:xfrm>
        </p:grpSpPr>
        <p:sp>
          <p:nvSpPr>
            <p:cNvPr id="22" name="Freeform 14"/>
            <p:cNvSpPr/>
            <p:nvPr/>
          </p:nvSpPr>
          <p:spPr>
            <a:xfrm>
              <a:off x="-1" y="605"/>
              <a:ext cx="863601" cy="5698068"/>
            </a:xfrm>
            <a:custGeom>
              <a:avLst/>
              <a:gdLst/>
              <a:ahLst/>
              <a:cxnLst>
                <a:cxn ang="0">
                  <a:pos x="wd2" y="hd2"/>
                </a:cxn>
                <a:cxn ang="5400000">
                  <a:pos x="wd2" y="hd2"/>
                </a:cxn>
                <a:cxn ang="10800000">
                  <a:pos x="wd2" y="hd2"/>
                </a:cxn>
                <a:cxn ang="16200000">
                  <a:pos x="wd2" y="hd2"/>
                </a:cxn>
              </a:cxnLst>
              <a:rect l="0" t="0" r="r" b="b"/>
              <a:pathLst>
                <a:path w="21600" h="21600" extrusionOk="0">
                  <a:moveTo>
                    <a:pt x="0" y="32"/>
                  </a:moveTo>
                  <a:lnTo>
                    <a:pt x="21600" y="0"/>
                  </a:lnTo>
                  <a:lnTo>
                    <a:pt x="21600" y="64"/>
                  </a:lnTo>
                  <a:lnTo>
                    <a:pt x="0" y="21600"/>
                  </a:lnTo>
                  <a:lnTo>
                    <a:pt x="0" y="32"/>
                  </a:lnTo>
                  <a:close/>
                </a:path>
              </a:pathLst>
            </a:custGeom>
            <a:solidFill>
              <a:schemeClr val="accent1">
                <a:alpha val="70000"/>
              </a:schemeClr>
            </a:solidFill>
            <a:ln w="12700" cap="flat">
              <a:noFill/>
              <a:miter lim="400000"/>
            </a:ln>
            <a:effectLst/>
          </p:spPr>
          <p:txBody>
            <a:bodyPr wrap="square" lIns="45719" tIns="45719" rIns="45719" bIns="45719" numCol="1" anchor="t">
              <a:noAutofit/>
            </a:bodyPr>
            <a:lstStyle/>
            <a:p>
              <a:endParaRPr/>
            </a:p>
          </p:txBody>
        </p:sp>
        <p:sp>
          <p:nvSpPr>
            <p:cNvPr id="23" name="Straight Connector 18"/>
            <p:cNvSpPr/>
            <p:nvPr/>
          </p:nvSpPr>
          <p:spPr>
            <a:xfrm>
              <a:off x="9371012" y="8466"/>
              <a:ext cx="1219201" cy="6858002"/>
            </a:xfrm>
            <a:prstGeom prst="line">
              <a:avLst/>
            </a:prstGeom>
            <a:noFill/>
            <a:ln w="9525" cap="rnd">
              <a:solidFill>
                <a:schemeClr val="accent1">
                  <a:alpha val="70000"/>
                </a:schemeClr>
              </a:solidFill>
              <a:prstDash val="solid"/>
              <a:round/>
            </a:ln>
            <a:effectLst/>
          </p:spPr>
          <p:txBody>
            <a:bodyPr wrap="square" lIns="45719" tIns="45719" rIns="45719" bIns="45719" numCol="1" anchor="t">
              <a:noAutofit/>
            </a:bodyPr>
            <a:lstStyle/>
            <a:p>
              <a:endParaRPr/>
            </a:p>
          </p:txBody>
        </p:sp>
        <p:sp>
          <p:nvSpPr>
            <p:cNvPr id="24" name="Straight Connector 19"/>
            <p:cNvSpPr/>
            <p:nvPr/>
          </p:nvSpPr>
          <p:spPr>
            <a:xfrm flipH="1">
              <a:off x="7425267" y="3689879"/>
              <a:ext cx="4763559" cy="3176588"/>
            </a:xfrm>
            <a:prstGeom prst="line">
              <a:avLst/>
            </a:prstGeom>
            <a:noFill/>
            <a:ln w="9525" cap="rnd">
              <a:solidFill>
                <a:schemeClr val="accent1">
                  <a:alpha val="70000"/>
                </a:schemeClr>
              </a:solidFill>
              <a:prstDash val="solid"/>
              <a:round/>
            </a:ln>
            <a:effectLst/>
          </p:spPr>
          <p:txBody>
            <a:bodyPr wrap="square" lIns="45719" tIns="45719" rIns="45719" bIns="45719" numCol="1" anchor="t">
              <a:noAutofit/>
            </a:bodyPr>
            <a:lstStyle/>
            <a:p>
              <a:endParaRPr/>
            </a:p>
          </p:txBody>
        </p:sp>
        <p:sp>
          <p:nvSpPr>
            <p:cNvPr id="25" name="Rectangle 23"/>
            <p:cNvSpPr/>
            <p:nvPr/>
          </p:nvSpPr>
          <p:spPr>
            <a:xfrm>
              <a:off x="9181476" y="0"/>
              <a:ext cx="3007350" cy="6866468"/>
            </a:xfrm>
            <a:custGeom>
              <a:avLst/>
              <a:gdLst/>
              <a:ahLst/>
              <a:cxnLst>
                <a:cxn ang="0">
                  <a:pos x="wd2" y="hd2"/>
                </a:cxn>
                <a:cxn ang="5400000">
                  <a:pos x="wd2" y="hd2"/>
                </a:cxn>
                <a:cxn ang="10800000">
                  <a:pos x="wd2" y="hd2"/>
                </a:cxn>
                <a:cxn ang="16200000">
                  <a:pos x="wd2" y="hd2"/>
                </a:cxn>
              </a:cxnLst>
              <a:rect l="0" t="0" r="r" b="b"/>
              <a:pathLst>
                <a:path w="21600" h="21600" extrusionOk="0">
                  <a:moveTo>
                    <a:pt x="14692" y="0"/>
                  </a:moveTo>
                  <a:lnTo>
                    <a:pt x="21600" y="0"/>
                  </a:lnTo>
                  <a:lnTo>
                    <a:pt x="21600" y="21600"/>
                  </a:lnTo>
                  <a:lnTo>
                    <a:pt x="0" y="21600"/>
                  </a:lnTo>
                  <a:lnTo>
                    <a:pt x="14692" y="0"/>
                  </a:lnTo>
                  <a:close/>
                </a:path>
              </a:pathLst>
            </a:custGeom>
            <a:solidFill>
              <a:schemeClr val="accent1">
                <a:alpha val="36000"/>
              </a:schemeClr>
            </a:solidFill>
            <a:ln w="12700" cap="flat">
              <a:noFill/>
              <a:miter lim="400000"/>
            </a:ln>
            <a:effectLst/>
          </p:spPr>
          <p:txBody>
            <a:bodyPr wrap="square" lIns="45719" tIns="45719" rIns="45719" bIns="45719" numCol="1" anchor="t">
              <a:noAutofit/>
            </a:bodyPr>
            <a:lstStyle/>
            <a:p>
              <a:endParaRPr/>
            </a:p>
          </p:txBody>
        </p:sp>
        <p:sp>
          <p:nvSpPr>
            <p:cNvPr id="26" name="Rectangle 25"/>
            <p:cNvSpPr/>
            <p:nvPr/>
          </p:nvSpPr>
          <p:spPr>
            <a:xfrm>
              <a:off x="9603441" y="0"/>
              <a:ext cx="2588560" cy="686646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10092" y="21600"/>
                  </a:lnTo>
                  <a:lnTo>
                    <a:pt x="0" y="0"/>
                  </a:lnTo>
                  <a:close/>
                </a:path>
              </a:pathLst>
            </a:custGeom>
            <a:solidFill>
              <a:schemeClr val="accent1">
                <a:alpha val="20000"/>
              </a:schemeClr>
            </a:solidFill>
            <a:ln w="12700" cap="flat">
              <a:noFill/>
              <a:miter lim="400000"/>
            </a:ln>
            <a:effectLst/>
          </p:spPr>
          <p:txBody>
            <a:bodyPr wrap="square" lIns="45719" tIns="45719" rIns="45719" bIns="45719" numCol="1" anchor="t">
              <a:noAutofit/>
            </a:bodyPr>
            <a:lstStyle/>
            <a:p>
              <a:endParaRPr/>
            </a:p>
          </p:txBody>
        </p:sp>
        <p:sp>
          <p:nvSpPr>
            <p:cNvPr id="27" name="Isosceles Triangle 22"/>
            <p:cNvSpPr/>
            <p:nvPr/>
          </p:nvSpPr>
          <p:spPr>
            <a:xfrm>
              <a:off x="8932333" y="3056466"/>
              <a:ext cx="3259668" cy="381000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lnTo>
                    <a:pt x="21600" y="21600"/>
                  </a:lnTo>
                  <a:close/>
                </a:path>
              </a:pathLst>
            </a:custGeom>
            <a:solidFill>
              <a:srgbClr val="2F5597">
                <a:alpha val="66000"/>
              </a:srgbClr>
            </a:solidFill>
            <a:ln w="12700" cap="flat">
              <a:noFill/>
              <a:miter lim="400000"/>
            </a:ln>
            <a:effectLst/>
          </p:spPr>
          <p:txBody>
            <a:bodyPr wrap="square" lIns="45719" tIns="45719" rIns="45719" bIns="45719" numCol="1" anchor="t">
              <a:noAutofit/>
            </a:bodyPr>
            <a:lstStyle/>
            <a:p>
              <a:endParaRPr/>
            </a:p>
          </p:txBody>
        </p:sp>
        <p:sp>
          <p:nvSpPr>
            <p:cNvPr id="28" name="Rectangle 27"/>
            <p:cNvSpPr/>
            <p:nvPr/>
          </p:nvSpPr>
          <p:spPr>
            <a:xfrm>
              <a:off x="9334500" y="0"/>
              <a:ext cx="2854327" cy="686646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18697" y="21600"/>
                  </a:lnTo>
                  <a:lnTo>
                    <a:pt x="0" y="0"/>
                  </a:lnTo>
                  <a:close/>
                </a:path>
              </a:pathLst>
            </a:custGeom>
            <a:solidFill>
              <a:srgbClr val="2F5597">
                <a:alpha val="50000"/>
              </a:srgbClr>
            </a:solidFill>
            <a:ln w="12700" cap="flat">
              <a:noFill/>
              <a:miter lim="400000"/>
            </a:ln>
            <a:effectLst/>
          </p:spPr>
          <p:txBody>
            <a:bodyPr wrap="square" lIns="45719" tIns="45719" rIns="45719" bIns="45719" numCol="1" anchor="t">
              <a:noAutofit/>
            </a:bodyPr>
            <a:lstStyle/>
            <a:p>
              <a:endParaRPr/>
            </a:p>
          </p:txBody>
        </p:sp>
        <p:sp>
          <p:nvSpPr>
            <p:cNvPr id="29" name="Rectangle 28"/>
            <p:cNvSpPr/>
            <p:nvPr/>
          </p:nvSpPr>
          <p:spPr>
            <a:xfrm>
              <a:off x="10898730" y="0"/>
              <a:ext cx="1290095" cy="6866468"/>
            </a:xfrm>
            <a:custGeom>
              <a:avLst/>
              <a:gdLst/>
              <a:ahLst/>
              <a:cxnLst>
                <a:cxn ang="0">
                  <a:pos x="wd2" y="hd2"/>
                </a:cxn>
                <a:cxn ang="5400000">
                  <a:pos x="wd2" y="hd2"/>
                </a:cxn>
                <a:cxn ang="10800000">
                  <a:pos x="wd2" y="hd2"/>
                </a:cxn>
                <a:cxn ang="16200000">
                  <a:pos x="wd2" y="hd2"/>
                </a:cxn>
              </a:cxnLst>
              <a:rect l="0" t="0" r="r" b="b"/>
              <a:pathLst>
                <a:path w="21600" h="21600" extrusionOk="0">
                  <a:moveTo>
                    <a:pt x="17073" y="0"/>
                  </a:moveTo>
                  <a:lnTo>
                    <a:pt x="21600" y="0"/>
                  </a:lnTo>
                  <a:lnTo>
                    <a:pt x="21600" y="21600"/>
                  </a:lnTo>
                  <a:lnTo>
                    <a:pt x="0" y="21600"/>
                  </a:lnTo>
                  <a:lnTo>
                    <a:pt x="17073" y="0"/>
                  </a:lnTo>
                  <a:close/>
                </a:path>
              </a:pathLst>
            </a:custGeom>
            <a:solidFill>
              <a:schemeClr val="accent2">
                <a:alpha val="70000"/>
              </a:schemeClr>
            </a:solidFill>
            <a:ln w="12700" cap="flat">
              <a:noFill/>
              <a:miter lim="400000"/>
            </a:ln>
            <a:effectLst/>
          </p:spPr>
          <p:txBody>
            <a:bodyPr wrap="square" lIns="45719" tIns="45719" rIns="45719" bIns="45719" numCol="1" anchor="t">
              <a:noAutofit/>
            </a:bodyPr>
            <a:lstStyle/>
            <a:p>
              <a:endParaRPr/>
            </a:p>
          </p:txBody>
        </p:sp>
        <p:sp>
          <p:nvSpPr>
            <p:cNvPr id="30" name="Rectangle 29"/>
            <p:cNvSpPr/>
            <p:nvPr/>
          </p:nvSpPr>
          <p:spPr>
            <a:xfrm>
              <a:off x="10938999" y="0"/>
              <a:ext cx="1249826" cy="686646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19173" y="21600"/>
                  </a:lnTo>
                  <a:lnTo>
                    <a:pt x="0" y="0"/>
                  </a:lnTo>
                  <a:close/>
                </a:path>
              </a:pathLst>
            </a:custGeom>
            <a:solidFill>
              <a:srgbClr val="C55A11">
                <a:alpha val="80000"/>
              </a:srgbClr>
            </a:solidFill>
            <a:ln w="12700" cap="flat">
              <a:noFill/>
              <a:miter lim="400000"/>
            </a:ln>
            <a:effectLst/>
          </p:spPr>
          <p:txBody>
            <a:bodyPr wrap="square" lIns="45719" tIns="45719" rIns="45719" bIns="45719" numCol="1" anchor="t">
              <a:noAutofit/>
            </a:bodyPr>
            <a:lstStyle/>
            <a:p>
              <a:endParaRPr/>
            </a:p>
          </p:txBody>
        </p:sp>
        <p:sp>
          <p:nvSpPr>
            <p:cNvPr id="31" name="Isosceles Triangle 26"/>
            <p:cNvSpPr/>
            <p:nvPr/>
          </p:nvSpPr>
          <p:spPr>
            <a:xfrm>
              <a:off x="10371666" y="3598333"/>
              <a:ext cx="1817160" cy="326813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lnTo>
                    <a:pt x="21600" y="21600"/>
                  </a:lnTo>
                  <a:close/>
                </a:path>
              </a:pathLst>
            </a:custGeom>
            <a:solidFill>
              <a:srgbClr val="2F5597">
                <a:alpha val="66000"/>
              </a:srgbClr>
            </a:solidFill>
            <a:ln w="12700" cap="flat">
              <a:noFill/>
              <a:miter lim="400000"/>
            </a:ln>
            <a:effectLst/>
          </p:spPr>
          <p:txBody>
            <a:bodyPr wrap="square" lIns="45719" tIns="45719" rIns="45719" bIns="45719" numCol="1" anchor="t">
              <a:noAutofit/>
            </a:bodyPr>
            <a:lstStyle/>
            <a:p>
              <a:endParaRPr/>
            </a:p>
          </p:txBody>
        </p:sp>
      </p:grpSp>
      <p:sp>
        <p:nvSpPr>
          <p:cNvPr id="33" name="标题文本"/>
          <p:cNvSpPr txBox="1">
            <a:spLocks noGrp="1"/>
          </p:cNvSpPr>
          <p:nvPr>
            <p:ph type="title"/>
          </p:nvPr>
        </p:nvSpPr>
        <p:spPr>
          <a:xfrm>
            <a:off x="1507067" y="2404534"/>
            <a:ext cx="7766937" cy="1646303"/>
          </a:xfrm>
          <a:prstGeom prst="rect">
            <a:avLst/>
          </a:prstGeom>
        </p:spPr>
        <p:txBody>
          <a:bodyPr anchor="b"/>
          <a:lstStyle>
            <a:lvl1pPr algn="r">
              <a:defRPr sz="5400"/>
            </a:lvl1pPr>
          </a:lstStyle>
          <a:p>
            <a:r>
              <a:t>标题文本</a:t>
            </a:r>
          </a:p>
        </p:txBody>
      </p:sp>
      <p:sp>
        <p:nvSpPr>
          <p:cNvPr id="34" name="正文级别 1…"/>
          <p:cNvSpPr txBox="1">
            <a:spLocks noGrp="1"/>
          </p:cNvSpPr>
          <p:nvPr>
            <p:ph type="body" sz="quarter" idx="1"/>
          </p:nvPr>
        </p:nvSpPr>
        <p:spPr>
          <a:xfrm>
            <a:off x="1507067" y="4050832"/>
            <a:ext cx="7766937" cy="1096901"/>
          </a:xfrm>
          <a:prstGeom prst="rect">
            <a:avLst/>
          </a:prstGeom>
        </p:spPr>
        <p:txBody>
          <a:bodyPr/>
          <a:lstStyle>
            <a:lvl1pPr marL="0" indent="0" algn="r">
              <a:buClrTx/>
              <a:buSzTx/>
              <a:buNone/>
              <a:defRPr>
                <a:solidFill>
                  <a:srgbClr val="808080"/>
                </a:solidFill>
              </a:defRPr>
            </a:lvl1pPr>
            <a:lvl2pPr marL="0" indent="457200" algn="r">
              <a:buClrTx/>
              <a:buSzTx/>
              <a:buNone/>
              <a:defRPr>
                <a:solidFill>
                  <a:srgbClr val="808080"/>
                </a:solidFill>
              </a:defRPr>
            </a:lvl2pPr>
            <a:lvl3pPr marL="0" indent="914400" algn="r">
              <a:buClrTx/>
              <a:buSzTx/>
              <a:buNone/>
              <a:defRPr>
                <a:solidFill>
                  <a:srgbClr val="808080"/>
                </a:solidFill>
              </a:defRPr>
            </a:lvl3pPr>
            <a:lvl4pPr marL="0" indent="1371600" algn="r">
              <a:buClrTx/>
              <a:buSzTx/>
              <a:buNone/>
              <a:defRPr>
                <a:solidFill>
                  <a:srgbClr val="808080"/>
                </a:solidFill>
              </a:defRPr>
            </a:lvl4pPr>
            <a:lvl5pPr marL="0" indent="1828800" algn="r">
              <a:buClrTx/>
              <a:buSzTx/>
              <a:buNone/>
              <a:defRPr>
                <a:solidFill>
                  <a:srgbClr val="808080"/>
                </a:solidFill>
              </a:defRPr>
            </a:lvl5pPr>
          </a:lstStyle>
          <a:p>
            <a:r>
              <a:t>正文级别 1</a:t>
            </a:r>
          </a:p>
          <a:p>
            <a:pPr lvl="1"/>
            <a:r>
              <a:t>正文级别 2</a:t>
            </a:r>
          </a:p>
          <a:p>
            <a:pPr lvl="2"/>
            <a:r>
              <a:t>正文级别 3</a:t>
            </a:r>
          </a:p>
          <a:p>
            <a:pPr lvl="3"/>
            <a:r>
              <a:t>正文级别 4</a:t>
            </a:r>
          </a:p>
          <a:p>
            <a:pPr lvl="4"/>
            <a:r>
              <a:t>正文级别 5</a:t>
            </a:r>
          </a:p>
        </p:txBody>
      </p:sp>
      <p:sp>
        <p:nvSpPr>
          <p:cNvPr id="3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Caption">
    <p:spTree>
      <p:nvGrpSpPr>
        <p:cNvPr id="1" name=""/>
        <p:cNvGrpSpPr/>
        <p:nvPr/>
      </p:nvGrpSpPr>
      <p:grpSpPr>
        <a:xfrm>
          <a:off x="0" y="0"/>
          <a:ext cx="0" cy="0"/>
          <a:chOff x="0" y="0"/>
          <a:chExt cx="0" cy="0"/>
        </a:xfrm>
      </p:grpSpPr>
      <p:sp>
        <p:nvSpPr>
          <p:cNvPr id="114" name="标题文本"/>
          <p:cNvSpPr txBox="1">
            <a:spLocks noGrp="1"/>
          </p:cNvSpPr>
          <p:nvPr>
            <p:ph type="title"/>
          </p:nvPr>
        </p:nvSpPr>
        <p:spPr>
          <a:xfrm>
            <a:off x="677335" y="609600"/>
            <a:ext cx="8596669" cy="3403600"/>
          </a:xfrm>
          <a:prstGeom prst="rect">
            <a:avLst/>
          </a:prstGeom>
        </p:spPr>
        <p:txBody>
          <a:bodyPr anchor="ctr"/>
          <a:lstStyle>
            <a:lvl1pPr>
              <a:defRPr sz="4400"/>
            </a:lvl1pPr>
          </a:lstStyle>
          <a:p>
            <a:r>
              <a:t>标题文本</a:t>
            </a:r>
          </a:p>
        </p:txBody>
      </p:sp>
      <p:sp>
        <p:nvSpPr>
          <p:cNvPr id="115" name="正文级别 1…"/>
          <p:cNvSpPr txBox="1">
            <a:spLocks noGrp="1"/>
          </p:cNvSpPr>
          <p:nvPr>
            <p:ph type="body" sz="quarter" idx="1"/>
          </p:nvPr>
        </p:nvSpPr>
        <p:spPr>
          <a:xfrm>
            <a:off x="677335" y="4470400"/>
            <a:ext cx="8596669" cy="1570962"/>
          </a:xfrm>
          <a:prstGeom prst="rect">
            <a:avLst/>
          </a:prstGeom>
        </p:spPr>
        <p:txBody>
          <a:bodyPr anchor="ctr"/>
          <a:lstStyle>
            <a:lvl1pPr marL="0" indent="0">
              <a:buClrTx/>
              <a:buSzTx/>
              <a:buNone/>
            </a:lvl1pPr>
            <a:lvl2pPr marL="0" indent="457200">
              <a:buClrTx/>
              <a:buSzTx/>
              <a:buNone/>
            </a:lvl2pPr>
            <a:lvl3pPr marL="0" indent="914400">
              <a:buClrTx/>
              <a:buSzTx/>
              <a:buNone/>
            </a:lvl3pPr>
            <a:lvl4pPr marL="0" indent="1371600">
              <a:buClrTx/>
              <a:buSzTx/>
              <a:buNone/>
            </a:lvl4pPr>
            <a:lvl5pPr marL="0" indent="1828800">
              <a:buClrTx/>
              <a:buSzTx/>
              <a:buNone/>
            </a:lvl5pPr>
          </a:lstStyle>
          <a:p>
            <a:r>
              <a:t>正文级别 1</a:t>
            </a:r>
          </a:p>
          <a:p>
            <a:pPr lvl="1"/>
            <a:r>
              <a:t>正文级别 2</a:t>
            </a:r>
          </a:p>
          <a:p>
            <a:pPr lvl="2"/>
            <a:r>
              <a:t>正文级别 3</a:t>
            </a:r>
          </a:p>
          <a:p>
            <a:pPr lvl="3"/>
            <a:r>
              <a:t>正文级别 4</a:t>
            </a:r>
          </a:p>
          <a:p>
            <a:pPr lvl="4"/>
            <a:r>
              <a:t>正文级别 5</a:t>
            </a:r>
          </a:p>
        </p:txBody>
      </p:sp>
      <p:sp>
        <p:nvSpPr>
          <p:cNvPr id="116"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Quote with Caption">
    <p:spTree>
      <p:nvGrpSpPr>
        <p:cNvPr id="1" name=""/>
        <p:cNvGrpSpPr/>
        <p:nvPr/>
      </p:nvGrpSpPr>
      <p:grpSpPr>
        <a:xfrm>
          <a:off x="0" y="0"/>
          <a:ext cx="0" cy="0"/>
          <a:chOff x="0" y="0"/>
          <a:chExt cx="0" cy="0"/>
        </a:xfrm>
      </p:grpSpPr>
      <p:sp>
        <p:nvSpPr>
          <p:cNvPr id="123" name="标题文本"/>
          <p:cNvSpPr txBox="1">
            <a:spLocks noGrp="1"/>
          </p:cNvSpPr>
          <p:nvPr>
            <p:ph type="title"/>
          </p:nvPr>
        </p:nvSpPr>
        <p:spPr>
          <a:xfrm>
            <a:off x="931334" y="609600"/>
            <a:ext cx="8094134" cy="3022600"/>
          </a:xfrm>
          <a:prstGeom prst="rect">
            <a:avLst/>
          </a:prstGeom>
        </p:spPr>
        <p:txBody>
          <a:bodyPr anchor="ctr"/>
          <a:lstStyle>
            <a:lvl1pPr>
              <a:defRPr sz="4400"/>
            </a:lvl1pPr>
          </a:lstStyle>
          <a:p>
            <a:r>
              <a:t>标题文本</a:t>
            </a:r>
          </a:p>
        </p:txBody>
      </p:sp>
      <p:sp>
        <p:nvSpPr>
          <p:cNvPr id="124" name="正文级别 1…"/>
          <p:cNvSpPr txBox="1">
            <a:spLocks noGrp="1"/>
          </p:cNvSpPr>
          <p:nvPr>
            <p:ph type="body" sz="quarter" idx="1"/>
          </p:nvPr>
        </p:nvSpPr>
        <p:spPr>
          <a:xfrm>
            <a:off x="1366138" y="3632200"/>
            <a:ext cx="7224526" cy="381000"/>
          </a:xfrm>
          <a:prstGeom prst="rect">
            <a:avLst/>
          </a:prstGeom>
        </p:spPr>
        <p:txBody>
          <a:bodyPr anchor="ctr"/>
          <a:lstStyle>
            <a:lvl1pPr marL="0" indent="0">
              <a:buClrTx/>
              <a:buSzTx/>
              <a:buNone/>
              <a:defRPr sz="1600">
                <a:solidFill>
                  <a:srgbClr val="808080"/>
                </a:solidFill>
              </a:defRPr>
            </a:lvl1pPr>
            <a:lvl2pPr marL="0" indent="457200">
              <a:buClrTx/>
              <a:buSzTx/>
              <a:buNone/>
              <a:defRPr sz="1600">
                <a:solidFill>
                  <a:srgbClr val="808080"/>
                </a:solidFill>
              </a:defRPr>
            </a:lvl2pPr>
            <a:lvl3pPr marL="0" indent="914400">
              <a:buClrTx/>
              <a:buSzTx/>
              <a:buNone/>
              <a:defRPr sz="1600">
                <a:solidFill>
                  <a:srgbClr val="808080"/>
                </a:solidFill>
              </a:defRPr>
            </a:lvl3pPr>
            <a:lvl4pPr marL="0" indent="1371600">
              <a:buClrTx/>
              <a:buSzTx/>
              <a:buNone/>
              <a:defRPr sz="1600">
                <a:solidFill>
                  <a:srgbClr val="808080"/>
                </a:solidFill>
              </a:defRPr>
            </a:lvl4pPr>
            <a:lvl5pPr marL="0" indent="1828800">
              <a:buClrTx/>
              <a:buSzTx/>
              <a:buNone/>
              <a:defRPr sz="1600">
                <a:solidFill>
                  <a:srgbClr val="808080"/>
                </a:solidFill>
              </a:defRPr>
            </a:lvl5pPr>
          </a:lstStyle>
          <a:p>
            <a:r>
              <a:t>正文级别 1</a:t>
            </a:r>
          </a:p>
          <a:p>
            <a:pPr lvl="1"/>
            <a:r>
              <a:t>正文级别 2</a:t>
            </a:r>
          </a:p>
          <a:p>
            <a:pPr lvl="2"/>
            <a:r>
              <a:t>正文级别 3</a:t>
            </a:r>
          </a:p>
          <a:p>
            <a:pPr lvl="3"/>
            <a:r>
              <a:t>正文级别 4</a:t>
            </a:r>
          </a:p>
          <a:p>
            <a:pPr lvl="4"/>
            <a:r>
              <a:t>正文级别 5</a:t>
            </a:r>
          </a:p>
        </p:txBody>
      </p:sp>
      <p:sp>
        <p:nvSpPr>
          <p:cNvPr id="125" name="Text Placeholder 2"/>
          <p:cNvSpPr>
            <a:spLocks noGrp="1"/>
          </p:cNvSpPr>
          <p:nvPr>
            <p:ph type="body" sz="quarter" idx="13"/>
          </p:nvPr>
        </p:nvSpPr>
        <p:spPr>
          <a:xfrm>
            <a:off x="677334" y="4470399"/>
            <a:ext cx="8596670" cy="1570964"/>
          </a:xfrm>
          <a:prstGeom prst="rect">
            <a:avLst/>
          </a:prstGeom>
        </p:spPr>
        <p:txBody>
          <a:bodyPr anchor="ctr"/>
          <a:lstStyle/>
          <a:p>
            <a:pPr marL="0" indent="0">
              <a:buClrTx/>
              <a:buSzTx/>
              <a:buNone/>
            </a:pPr>
            <a:endParaRPr/>
          </a:p>
        </p:txBody>
      </p:sp>
      <p:sp>
        <p:nvSpPr>
          <p:cNvPr id="126" name="TextBox 23"/>
          <p:cNvSpPr txBox="1"/>
          <p:nvPr/>
        </p:nvSpPr>
        <p:spPr>
          <a:xfrm>
            <a:off x="541869" y="469465"/>
            <a:ext cx="609601" cy="12266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8000">
                <a:solidFill>
                  <a:srgbClr val="8FAADC"/>
                </a:solidFill>
                <a:latin typeface="Arial"/>
                <a:ea typeface="Arial"/>
                <a:cs typeface="Arial"/>
                <a:sym typeface="Arial"/>
              </a:defRPr>
            </a:lvl1pPr>
          </a:lstStyle>
          <a:p>
            <a:r>
              <a:t>“</a:t>
            </a:r>
          </a:p>
        </p:txBody>
      </p:sp>
      <p:sp>
        <p:nvSpPr>
          <p:cNvPr id="127" name="TextBox 24"/>
          <p:cNvSpPr txBox="1"/>
          <p:nvPr/>
        </p:nvSpPr>
        <p:spPr>
          <a:xfrm>
            <a:off x="8893010" y="2565643"/>
            <a:ext cx="609601" cy="12266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8000">
                <a:solidFill>
                  <a:srgbClr val="8FAADC"/>
                </a:solidFill>
                <a:latin typeface="Arial"/>
                <a:ea typeface="Arial"/>
                <a:cs typeface="Arial"/>
                <a:sym typeface="Arial"/>
              </a:defRPr>
            </a:lvl1pPr>
          </a:lstStyle>
          <a:p>
            <a:r>
              <a:t>”</a:t>
            </a:r>
          </a:p>
        </p:txBody>
      </p:sp>
      <p:sp>
        <p:nvSpPr>
          <p:cNvPr id="128"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Name Card">
    <p:spTree>
      <p:nvGrpSpPr>
        <p:cNvPr id="1" name=""/>
        <p:cNvGrpSpPr/>
        <p:nvPr/>
      </p:nvGrpSpPr>
      <p:grpSpPr>
        <a:xfrm>
          <a:off x="0" y="0"/>
          <a:ext cx="0" cy="0"/>
          <a:chOff x="0" y="0"/>
          <a:chExt cx="0" cy="0"/>
        </a:xfrm>
      </p:grpSpPr>
      <p:sp>
        <p:nvSpPr>
          <p:cNvPr id="135" name="标题文本"/>
          <p:cNvSpPr txBox="1">
            <a:spLocks noGrp="1"/>
          </p:cNvSpPr>
          <p:nvPr>
            <p:ph type="title"/>
          </p:nvPr>
        </p:nvSpPr>
        <p:spPr>
          <a:xfrm>
            <a:off x="677335" y="1931988"/>
            <a:ext cx="8596669" cy="2595461"/>
          </a:xfrm>
          <a:prstGeom prst="rect">
            <a:avLst/>
          </a:prstGeom>
        </p:spPr>
        <p:txBody>
          <a:bodyPr anchor="b"/>
          <a:lstStyle>
            <a:lvl1pPr>
              <a:defRPr sz="4400"/>
            </a:lvl1pPr>
          </a:lstStyle>
          <a:p>
            <a:r>
              <a:t>标题文本</a:t>
            </a:r>
          </a:p>
        </p:txBody>
      </p:sp>
      <p:sp>
        <p:nvSpPr>
          <p:cNvPr id="136" name="正文级别 1…"/>
          <p:cNvSpPr txBox="1">
            <a:spLocks noGrp="1"/>
          </p:cNvSpPr>
          <p:nvPr>
            <p:ph type="body" sz="quarter" idx="1"/>
          </p:nvPr>
        </p:nvSpPr>
        <p:spPr>
          <a:xfrm>
            <a:off x="677335" y="4527448"/>
            <a:ext cx="8596669" cy="1513915"/>
          </a:xfrm>
          <a:prstGeom prst="rect">
            <a:avLst/>
          </a:prstGeom>
        </p:spPr>
        <p:txBody>
          <a:bodyPr/>
          <a:lstStyle>
            <a:lvl1pPr marL="0" indent="0">
              <a:buClrTx/>
              <a:buSzTx/>
              <a:buNone/>
            </a:lvl1pPr>
            <a:lvl2pPr marL="0" indent="457200">
              <a:buClrTx/>
              <a:buSzTx/>
              <a:buNone/>
            </a:lvl2pPr>
            <a:lvl3pPr marL="0" indent="914400">
              <a:buClrTx/>
              <a:buSzTx/>
              <a:buNone/>
            </a:lvl3pPr>
            <a:lvl4pPr marL="0" indent="1371600">
              <a:buClrTx/>
              <a:buSzTx/>
              <a:buNone/>
            </a:lvl4pPr>
            <a:lvl5pPr marL="0" indent="1828800">
              <a:buClrTx/>
              <a:buSzTx/>
              <a:buNone/>
            </a:lvl5pPr>
          </a:lstStyle>
          <a:p>
            <a:r>
              <a:t>正文级别 1</a:t>
            </a:r>
          </a:p>
          <a:p>
            <a:pPr lvl="1"/>
            <a:r>
              <a:t>正文级别 2</a:t>
            </a:r>
          </a:p>
          <a:p>
            <a:pPr lvl="2"/>
            <a:r>
              <a:t>正文级别 3</a:t>
            </a:r>
          </a:p>
          <a:p>
            <a:pPr lvl="3"/>
            <a:r>
              <a:t>正文级别 4</a:t>
            </a:r>
          </a:p>
          <a:p>
            <a:pPr lvl="4"/>
            <a:r>
              <a:t>正文级别 5</a:t>
            </a:r>
          </a:p>
        </p:txBody>
      </p:sp>
      <p:sp>
        <p:nvSpPr>
          <p:cNvPr id="137"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Quote Name Card">
    <p:spTree>
      <p:nvGrpSpPr>
        <p:cNvPr id="1" name=""/>
        <p:cNvGrpSpPr/>
        <p:nvPr/>
      </p:nvGrpSpPr>
      <p:grpSpPr>
        <a:xfrm>
          <a:off x="0" y="0"/>
          <a:ext cx="0" cy="0"/>
          <a:chOff x="0" y="0"/>
          <a:chExt cx="0" cy="0"/>
        </a:xfrm>
      </p:grpSpPr>
      <p:sp>
        <p:nvSpPr>
          <p:cNvPr id="144" name="标题文本"/>
          <p:cNvSpPr txBox="1">
            <a:spLocks noGrp="1"/>
          </p:cNvSpPr>
          <p:nvPr>
            <p:ph type="title"/>
          </p:nvPr>
        </p:nvSpPr>
        <p:spPr>
          <a:xfrm>
            <a:off x="931334" y="609600"/>
            <a:ext cx="8094134" cy="3022600"/>
          </a:xfrm>
          <a:prstGeom prst="rect">
            <a:avLst/>
          </a:prstGeom>
        </p:spPr>
        <p:txBody>
          <a:bodyPr anchor="ctr"/>
          <a:lstStyle>
            <a:lvl1pPr>
              <a:defRPr sz="4400"/>
            </a:lvl1pPr>
          </a:lstStyle>
          <a:p>
            <a:r>
              <a:t>标题文本</a:t>
            </a:r>
          </a:p>
        </p:txBody>
      </p:sp>
      <p:sp>
        <p:nvSpPr>
          <p:cNvPr id="145" name="正文级别 1…"/>
          <p:cNvSpPr txBox="1">
            <a:spLocks noGrp="1"/>
          </p:cNvSpPr>
          <p:nvPr>
            <p:ph type="body" sz="quarter" idx="1"/>
          </p:nvPr>
        </p:nvSpPr>
        <p:spPr>
          <a:xfrm>
            <a:off x="677332" y="4013200"/>
            <a:ext cx="8596670" cy="514249"/>
          </a:xfrm>
          <a:prstGeom prst="rect">
            <a:avLst/>
          </a:prstGeom>
        </p:spPr>
        <p:txBody>
          <a:bodyPr anchor="b"/>
          <a:lstStyle>
            <a:lvl1pPr marL="0" indent="0">
              <a:buClrTx/>
              <a:buSzTx/>
              <a:buNone/>
              <a:defRPr sz="2400"/>
            </a:lvl1pPr>
            <a:lvl2pPr marL="0" indent="457200">
              <a:buClrTx/>
              <a:buSzTx/>
              <a:buNone/>
              <a:defRPr sz="2400"/>
            </a:lvl2pPr>
            <a:lvl3pPr marL="0" indent="914400">
              <a:buClrTx/>
              <a:buSzTx/>
              <a:buNone/>
              <a:defRPr sz="2400"/>
            </a:lvl3pPr>
            <a:lvl4pPr marL="0" indent="1371600">
              <a:buClrTx/>
              <a:buSzTx/>
              <a:buNone/>
              <a:defRPr sz="2400"/>
            </a:lvl4pPr>
            <a:lvl5pPr marL="0" indent="1828800">
              <a:buClrTx/>
              <a:buSzTx/>
              <a:buNone/>
              <a:defRPr sz="2400"/>
            </a:lvl5pPr>
          </a:lstStyle>
          <a:p>
            <a:r>
              <a:t>正文级别 1</a:t>
            </a:r>
          </a:p>
          <a:p>
            <a:pPr lvl="1"/>
            <a:r>
              <a:t>正文级别 2</a:t>
            </a:r>
          </a:p>
          <a:p>
            <a:pPr lvl="2"/>
            <a:r>
              <a:t>正文级别 3</a:t>
            </a:r>
          </a:p>
          <a:p>
            <a:pPr lvl="3"/>
            <a:r>
              <a:t>正文级别 4</a:t>
            </a:r>
          </a:p>
          <a:p>
            <a:pPr lvl="4"/>
            <a:r>
              <a:t>正文级别 5</a:t>
            </a:r>
          </a:p>
        </p:txBody>
      </p:sp>
      <p:sp>
        <p:nvSpPr>
          <p:cNvPr id="146" name="Text Placeholder 2"/>
          <p:cNvSpPr>
            <a:spLocks noGrp="1"/>
          </p:cNvSpPr>
          <p:nvPr>
            <p:ph type="body" sz="quarter" idx="13"/>
          </p:nvPr>
        </p:nvSpPr>
        <p:spPr>
          <a:xfrm>
            <a:off x="677334" y="4527448"/>
            <a:ext cx="8596670" cy="1513915"/>
          </a:xfrm>
          <a:prstGeom prst="rect">
            <a:avLst/>
          </a:prstGeom>
        </p:spPr>
        <p:txBody>
          <a:bodyPr/>
          <a:lstStyle/>
          <a:p>
            <a:pPr marL="0" indent="0">
              <a:buClrTx/>
              <a:buSzTx/>
              <a:buNone/>
              <a:defRPr>
                <a:solidFill>
                  <a:srgbClr val="808080"/>
                </a:solidFill>
              </a:defRPr>
            </a:pPr>
            <a:endParaRPr/>
          </a:p>
        </p:txBody>
      </p:sp>
      <p:sp>
        <p:nvSpPr>
          <p:cNvPr id="147" name="TextBox 23"/>
          <p:cNvSpPr txBox="1"/>
          <p:nvPr/>
        </p:nvSpPr>
        <p:spPr>
          <a:xfrm>
            <a:off x="541869" y="469465"/>
            <a:ext cx="609601" cy="12266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8000">
                <a:solidFill>
                  <a:srgbClr val="8FAADC"/>
                </a:solidFill>
                <a:latin typeface="Arial"/>
                <a:ea typeface="Arial"/>
                <a:cs typeface="Arial"/>
                <a:sym typeface="Arial"/>
              </a:defRPr>
            </a:lvl1pPr>
          </a:lstStyle>
          <a:p>
            <a:r>
              <a:t>“</a:t>
            </a:r>
          </a:p>
        </p:txBody>
      </p:sp>
      <p:sp>
        <p:nvSpPr>
          <p:cNvPr id="148" name="TextBox 24"/>
          <p:cNvSpPr txBox="1"/>
          <p:nvPr/>
        </p:nvSpPr>
        <p:spPr>
          <a:xfrm>
            <a:off x="8893010" y="2565643"/>
            <a:ext cx="609601" cy="12266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8000">
                <a:solidFill>
                  <a:srgbClr val="8FAADC"/>
                </a:solidFill>
                <a:latin typeface="Arial"/>
                <a:ea typeface="Arial"/>
                <a:cs typeface="Arial"/>
                <a:sym typeface="Arial"/>
              </a:defRPr>
            </a:lvl1pPr>
          </a:lstStyle>
          <a:p>
            <a:r>
              <a:t>”</a:t>
            </a:r>
          </a:p>
        </p:txBody>
      </p:sp>
      <p:sp>
        <p:nvSpPr>
          <p:cNvPr id="149"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rue or False">
    <p:spTree>
      <p:nvGrpSpPr>
        <p:cNvPr id="1" name=""/>
        <p:cNvGrpSpPr/>
        <p:nvPr/>
      </p:nvGrpSpPr>
      <p:grpSpPr>
        <a:xfrm>
          <a:off x="0" y="0"/>
          <a:ext cx="0" cy="0"/>
          <a:chOff x="0" y="0"/>
          <a:chExt cx="0" cy="0"/>
        </a:xfrm>
      </p:grpSpPr>
      <p:sp>
        <p:nvSpPr>
          <p:cNvPr id="156" name="标题文本"/>
          <p:cNvSpPr txBox="1">
            <a:spLocks noGrp="1"/>
          </p:cNvSpPr>
          <p:nvPr>
            <p:ph type="title"/>
          </p:nvPr>
        </p:nvSpPr>
        <p:spPr>
          <a:xfrm>
            <a:off x="685798" y="609600"/>
            <a:ext cx="8588204" cy="3022600"/>
          </a:xfrm>
          <a:prstGeom prst="rect">
            <a:avLst/>
          </a:prstGeom>
        </p:spPr>
        <p:txBody>
          <a:bodyPr anchor="ctr"/>
          <a:lstStyle>
            <a:lvl1pPr>
              <a:defRPr sz="4400"/>
            </a:lvl1pPr>
          </a:lstStyle>
          <a:p>
            <a:r>
              <a:t>标题文本</a:t>
            </a:r>
          </a:p>
        </p:txBody>
      </p:sp>
      <p:sp>
        <p:nvSpPr>
          <p:cNvPr id="157" name="正文级别 1…"/>
          <p:cNvSpPr txBox="1">
            <a:spLocks noGrp="1"/>
          </p:cNvSpPr>
          <p:nvPr>
            <p:ph type="body" sz="quarter" idx="1"/>
          </p:nvPr>
        </p:nvSpPr>
        <p:spPr>
          <a:xfrm>
            <a:off x="677332" y="4013200"/>
            <a:ext cx="8596670" cy="514249"/>
          </a:xfrm>
          <a:prstGeom prst="rect">
            <a:avLst/>
          </a:prstGeom>
        </p:spPr>
        <p:txBody>
          <a:bodyPr anchor="b"/>
          <a:lstStyle>
            <a:lvl1pPr marL="0" indent="0">
              <a:buClrTx/>
              <a:buSzTx/>
              <a:buNone/>
              <a:defRPr sz="2400">
                <a:solidFill>
                  <a:schemeClr val="accent1"/>
                </a:solidFill>
              </a:defRPr>
            </a:lvl1pPr>
            <a:lvl2pPr marL="0" indent="457200">
              <a:buClrTx/>
              <a:buSzTx/>
              <a:buNone/>
              <a:defRPr sz="2400">
                <a:solidFill>
                  <a:schemeClr val="accent1"/>
                </a:solidFill>
              </a:defRPr>
            </a:lvl2pPr>
            <a:lvl3pPr marL="0" indent="914400">
              <a:buClrTx/>
              <a:buSzTx/>
              <a:buNone/>
              <a:defRPr sz="2400">
                <a:solidFill>
                  <a:schemeClr val="accent1"/>
                </a:solidFill>
              </a:defRPr>
            </a:lvl3pPr>
            <a:lvl4pPr marL="0" indent="1371600">
              <a:buClrTx/>
              <a:buSzTx/>
              <a:buNone/>
              <a:defRPr sz="2400">
                <a:solidFill>
                  <a:schemeClr val="accent1"/>
                </a:solidFill>
              </a:defRPr>
            </a:lvl4pPr>
            <a:lvl5pPr marL="0" indent="1828800">
              <a:buClrTx/>
              <a:buSzTx/>
              <a:buNone/>
              <a:defRPr sz="2400">
                <a:solidFill>
                  <a:schemeClr val="accent1"/>
                </a:solidFill>
              </a:defRPr>
            </a:lvl5pPr>
          </a:lstStyle>
          <a:p>
            <a:r>
              <a:t>正文级别 1</a:t>
            </a:r>
          </a:p>
          <a:p>
            <a:pPr lvl="1"/>
            <a:r>
              <a:t>正文级别 2</a:t>
            </a:r>
          </a:p>
          <a:p>
            <a:pPr lvl="2"/>
            <a:r>
              <a:t>正文级别 3</a:t>
            </a:r>
          </a:p>
          <a:p>
            <a:pPr lvl="3"/>
            <a:r>
              <a:t>正文级别 4</a:t>
            </a:r>
          </a:p>
          <a:p>
            <a:pPr lvl="4"/>
            <a:r>
              <a:t>正文级别 5</a:t>
            </a:r>
          </a:p>
        </p:txBody>
      </p:sp>
      <p:sp>
        <p:nvSpPr>
          <p:cNvPr id="158" name="Text Placeholder 2"/>
          <p:cNvSpPr>
            <a:spLocks noGrp="1"/>
          </p:cNvSpPr>
          <p:nvPr>
            <p:ph type="body" sz="quarter" idx="13"/>
          </p:nvPr>
        </p:nvSpPr>
        <p:spPr>
          <a:xfrm>
            <a:off x="677334" y="4527448"/>
            <a:ext cx="8596670" cy="1513915"/>
          </a:xfrm>
          <a:prstGeom prst="rect">
            <a:avLst/>
          </a:prstGeom>
        </p:spPr>
        <p:txBody>
          <a:bodyPr/>
          <a:lstStyle/>
          <a:p>
            <a:pPr marL="0" indent="0">
              <a:buClrTx/>
              <a:buSzTx/>
              <a:buNone/>
              <a:defRPr>
                <a:solidFill>
                  <a:srgbClr val="808080"/>
                </a:solidFill>
              </a:defRPr>
            </a:pPr>
            <a:endParaRPr/>
          </a:p>
        </p:txBody>
      </p:sp>
      <p:sp>
        <p:nvSpPr>
          <p:cNvPr id="159"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166" name="标题文本"/>
          <p:cNvSpPr txBox="1">
            <a:spLocks noGrp="1"/>
          </p:cNvSpPr>
          <p:nvPr>
            <p:ph type="title"/>
          </p:nvPr>
        </p:nvSpPr>
        <p:spPr>
          <a:xfrm>
            <a:off x="677333" y="609600"/>
            <a:ext cx="8596670" cy="1320800"/>
          </a:xfrm>
          <a:prstGeom prst="rect">
            <a:avLst/>
          </a:prstGeom>
        </p:spPr>
        <p:txBody>
          <a:bodyPr/>
          <a:lstStyle/>
          <a:p>
            <a:r>
              <a:t>标题文本</a:t>
            </a:r>
          </a:p>
        </p:txBody>
      </p:sp>
      <p:sp>
        <p:nvSpPr>
          <p:cNvPr id="167" name="正文级别 1…"/>
          <p:cNvSpPr txBox="1">
            <a:spLocks noGrp="1"/>
          </p:cNvSpPr>
          <p:nvPr>
            <p:ph type="body" sz="half" idx="1"/>
          </p:nvPr>
        </p:nvSpPr>
        <p:spPr>
          <a:xfrm>
            <a:off x="677333" y="2160589"/>
            <a:ext cx="8596670" cy="3880773"/>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68"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75" name="标题文本"/>
          <p:cNvSpPr txBox="1">
            <a:spLocks noGrp="1"/>
          </p:cNvSpPr>
          <p:nvPr>
            <p:ph type="title"/>
          </p:nvPr>
        </p:nvSpPr>
        <p:spPr>
          <a:xfrm>
            <a:off x="7967673" y="609598"/>
            <a:ext cx="1304744" cy="5251453"/>
          </a:xfrm>
          <a:prstGeom prst="rect">
            <a:avLst/>
          </a:prstGeom>
        </p:spPr>
        <p:txBody>
          <a:bodyPr anchor="ctr"/>
          <a:lstStyle/>
          <a:p>
            <a:r>
              <a:t>标题文本</a:t>
            </a:r>
          </a:p>
        </p:txBody>
      </p:sp>
      <p:sp>
        <p:nvSpPr>
          <p:cNvPr id="176" name="正文级别 1…"/>
          <p:cNvSpPr txBox="1">
            <a:spLocks noGrp="1"/>
          </p:cNvSpPr>
          <p:nvPr>
            <p:ph type="body" idx="1"/>
          </p:nvPr>
        </p:nvSpPr>
        <p:spPr>
          <a:xfrm>
            <a:off x="677335" y="609600"/>
            <a:ext cx="7060150" cy="5251450"/>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77"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42" name="标题文本"/>
          <p:cNvSpPr txBox="1">
            <a:spLocks noGrp="1"/>
          </p:cNvSpPr>
          <p:nvPr>
            <p:ph type="title"/>
          </p:nvPr>
        </p:nvSpPr>
        <p:spPr>
          <a:xfrm>
            <a:off x="677333" y="609600"/>
            <a:ext cx="8596670" cy="1320800"/>
          </a:xfrm>
          <a:prstGeom prst="rect">
            <a:avLst/>
          </a:prstGeom>
        </p:spPr>
        <p:txBody>
          <a:bodyPr/>
          <a:lstStyle/>
          <a:p>
            <a:r>
              <a:t>标题文本</a:t>
            </a:r>
          </a:p>
        </p:txBody>
      </p:sp>
      <p:sp>
        <p:nvSpPr>
          <p:cNvPr id="43" name="正文级别 1…"/>
          <p:cNvSpPr txBox="1">
            <a:spLocks noGrp="1"/>
          </p:cNvSpPr>
          <p:nvPr>
            <p:ph type="body" sz="half" idx="1"/>
          </p:nvPr>
        </p:nvSpPr>
        <p:spPr>
          <a:xfrm>
            <a:off x="677333" y="2160589"/>
            <a:ext cx="8596670" cy="3880773"/>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44"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51" name="标题文本"/>
          <p:cNvSpPr txBox="1">
            <a:spLocks noGrp="1"/>
          </p:cNvSpPr>
          <p:nvPr>
            <p:ph type="title"/>
          </p:nvPr>
        </p:nvSpPr>
        <p:spPr>
          <a:xfrm>
            <a:off x="677335" y="2700866"/>
            <a:ext cx="8596669" cy="1826582"/>
          </a:xfrm>
          <a:prstGeom prst="rect">
            <a:avLst/>
          </a:prstGeom>
        </p:spPr>
        <p:txBody>
          <a:bodyPr anchor="b"/>
          <a:lstStyle>
            <a:lvl1pPr>
              <a:defRPr sz="4000"/>
            </a:lvl1pPr>
          </a:lstStyle>
          <a:p>
            <a:r>
              <a:t>标题文本</a:t>
            </a:r>
          </a:p>
        </p:txBody>
      </p:sp>
      <p:sp>
        <p:nvSpPr>
          <p:cNvPr id="52" name="正文级别 1…"/>
          <p:cNvSpPr txBox="1">
            <a:spLocks noGrp="1"/>
          </p:cNvSpPr>
          <p:nvPr>
            <p:ph type="body" sz="quarter" idx="1"/>
          </p:nvPr>
        </p:nvSpPr>
        <p:spPr>
          <a:xfrm>
            <a:off x="677335" y="4527448"/>
            <a:ext cx="8596669" cy="860401"/>
          </a:xfrm>
          <a:prstGeom prst="rect">
            <a:avLst/>
          </a:prstGeom>
        </p:spPr>
        <p:txBody>
          <a:bodyPr/>
          <a:lstStyle>
            <a:lvl1pPr marL="0" indent="0">
              <a:buClrTx/>
              <a:buSzTx/>
              <a:buNone/>
              <a:defRPr sz="2000">
                <a:solidFill>
                  <a:srgbClr val="808080"/>
                </a:solidFill>
              </a:defRPr>
            </a:lvl1pPr>
            <a:lvl2pPr marL="0" indent="457200">
              <a:buClrTx/>
              <a:buSzTx/>
              <a:buNone/>
              <a:defRPr sz="2000">
                <a:solidFill>
                  <a:srgbClr val="808080"/>
                </a:solidFill>
              </a:defRPr>
            </a:lvl2pPr>
            <a:lvl3pPr marL="0" indent="914400">
              <a:buClrTx/>
              <a:buSzTx/>
              <a:buNone/>
              <a:defRPr sz="2000">
                <a:solidFill>
                  <a:srgbClr val="808080"/>
                </a:solidFill>
              </a:defRPr>
            </a:lvl3pPr>
            <a:lvl4pPr marL="0" indent="1371600">
              <a:buClrTx/>
              <a:buSzTx/>
              <a:buNone/>
              <a:defRPr sz="2000">
                <a:solidFill>
                  <a:srgbClr val="808080"/>
                </a:solidFill>
              </a:defRPr>
            </a:lvl4pPr>
            <a:lvl5pPr marL="0" indent="1828800">
              <a:buClrTx/>
              <a:buSzTx/>
              <a:buNone/>
              <a:defRPr sz="2000">
                <a:solidFill>
                  <a:srgbClr val="808080"/>
                </a:solidFill>
              </a:defRPr>
            </a:lvl5pPr>
          </a:lstStyle>
          <a:p>
            <a:r>
              <a:t>正文级别 1</a:t>
            </a:r>
          </a:p>
          <a:p>
            <a:pPr lvl="1"/>
            <a:r>
              <a:t>正文级别 2</a:t>
            </a:r>
          </a:p>
          <a:p>
            <a:pPr lvl="2"/>
            <a:r>
              <a:t>正文级别 3</a:t>
            </a:r>
          </a:p>
          <a:p>
            <a:pPr lvl="3"/>
            <a:r>
              <a:t>正文级别 4</a:t>
            </a:r>
          </a:p>
          <a:p>
            <a:pPr lvl="4"/>
            <a:r>
              <a:t>正文级别 5</a:t>
            </a:r>
          </a:p>
        </p:txBody>
      </p:sp>
      <p:sp>
        <p:nvSpPr>
          <p:cNvPr id="5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60" name="标题文本"/>
          <p:cNvSpPr txBox="1">
            <a:spLocks noGrp="1"/>
          </p:cNvSpPr>
          <p:nvPr>
            <p:ph type="title"/>
          </p:nvPr>
        </p:nvSpPr>
        <p:spPr>
          <a:xfrm>
            <a:off x="677333" y="609600"/>
            <a:ext cx="8596670" cy="1320800"/>
          </a:xfrm>
          <a:prstGeom prst="rect">
            <a:avLst/>
          </a:prstGeom>
        </p:spPr>
        <p:txBody>
          <a:bodyPr/>
          <a:lstStyle/>
          <a:p>
            <a:r>
              <a:t>标题文本</a:t>
            </a:r>
          </a:p>
        </p:txBody>
      </p:sp>
      <p:sp>
        <p:nvSpPr>
          <p:cNvPr id="61" name="正文级别 1…"/>
          <p:cNvSpPr txBox="1">
            <a:spLocks noGrp="1"/>
          </p:cNvSpPr>
          <p:nvPr>
            <p:ph type="body" sz="quarter" idx="1"/>
          </p:nvPr>
        </p:nvSpPr>
        <p:spPr>
          <a:xfrm>
            <a:off x="677333" y="2160589"/>
            <a:ext cx="4184036" cy="3880773"/>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62"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69" name="标题文本"/>
          <p:cNvSpPr txBox="1">
            <a:spLocks noGrp="1"/>
          </p:cNvSpPr>
          <p:nvPr>
            <p:ph type="title"/>
          </p:nvPr>
        </p:nvSpPr>
        <p:spPr>
          <a:xfrm>
            <a:off x="677333" y="609600"/>
            <a:ext cx="8596670" cy="1320800"/>
          </a:xfrm>
          <a:prstGeom prst="rect">
            <a:avLst/>
          </a:prstGeom>
        </p:spPr>
        <p:txBody>
          <a:bodyPr/>
          <a:lstStyle/>
          <a:p>
            <a:r>
              <a:t>标题文本</a:t>
            </a:r>
          </a:p>
        </p:txBody>
      </p:sp>
      <p:sp>
        <p:nvSpPr>
          <p:cNvPr id="70" name="正文级别 1…"/>
          <p:cNvSpPr txBox="1">
            <a:spLocks noGrp="1"/>
          </p:cNvSpPr>
          <p:nvPr>
            <p:ph type="body" sz="quarter" idx="1"/>
          </p:nvPr>
        </p:nvSpPr>
        <p:spPr>
          <a:xfrm>
            <a:off x="675744" y="2160983"/>
            <a:ext cx="4185624" cy="576263"/>
          </a:xfrm>
          <a:prstGeom prst="rect">
            <a:avLst/>
          </a:prstGeom>
        </p:spPr>
        <p:txBody>
          <a:bodyPr anchor="b"/>
          <a:lstStyle>
            <a:lvl1pPr marL="0" indent="0">
              <a:buClrTx/>
              <a:buSzTx/>
              <a:buNone/>
              <a:defRPr sz="2400"/>
            </a:lvl1pPr>
            <a:lvl2pPr marL="0" indent="457200">
              <a:buClrTx/>
              <a:buSzTx/>
              <a:buNone/>
              <a:defRPr sz="2400"/>
            </a:lvl2pPr>
            <a:lvl3pPr marL="0" indent="914400">
              <a:buClrTx/>
              <a:buSzTx/>
              <a:buNone/>
              <a:defRPr sz="2400"/>
            </a:lvl3pPr>
            <a:lvl4pPr marL="0" indent="1371600">
              <a:buClrTx/>
              <a:buSzTx/>
              <a:buNone/>
              <a:defRPr sz="2400"/>
            </a:lvl4pPr>
            <a:lvl5pPr marL="0" indent="1828800">
              <a:buClrTx/>
              <a:buSzTx/>
              <a:buNone/>
              <a:defRPr sz="2400"/>
            </a:lvl5pPr>
          </a:lstStyle>
          <a:p>
            <a:r>
              <a:t>正文级别 1</a:t>
            </a:r>
          </a:p>
          <a:p>
            <a:pPr lvl="1"/>
            <a:r>
              <a:t>正文级别 2</a:t>
            </a:r>
          </a:p>
          <a:p>
            <a:pPr lvl="2"/>
            <a:r>
              <a:t>正文级别 3</a:t>
            </a:r>
          </a:p>
          <a:p>
            <a:pPr lvl="3"/>
            <a:r>
              <a:t>正文级别 4</a:t>
            </a:r>
          </a:p>
          <a:p>
            <a:pPr lvl="4"/>
            <a:r>
              <a:t>正文级别 5</a:t>
            </a:r>
          </a:p>
        </p:txBody>
      </p:sp>
      <p:sp>
        <p:nvSpPr>
          <p:cNvPr id="71" name="Text Placeholder 4"/>
          <p:cNvSpPr>
            <a:spLocks noGrp="1"/>
          </p:cNvSpPr>
          <p:nvPr>
            <p:ph type="body" sz="quarter" idx="13"/>
          </p:nvPr>
        </p:nvSpPr>
        <p:spPr>
          <a:xfrm>
            <a:off x="5088382" y="2160983"/>
            <a:ext cx="4185619" cy="576263"/>
          </a:xfrm>
          <a:prstGeom prst="rect">
            <a:avLst/>
          </a:prstGeom>
        </p:spPr>
        <p:txBody>
          <a:bodyPr anchor="b"/>
          <a:lstStyle/>
          <a:p>
            <a:pPr marL="0" indent="0">
              <a:buClrTx/>
              <a:buSzTx/>
              <a:buNone/>
              <a:defRPr sz="2400"/>
            </a:pPr>
            <a:endParaRPr/>
          </a:p>
        </p:txBody>
      </p:sp>
      <p:sp>
        <p:nvSpPr>
          <p:cNvPr id="72"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9" name="标题文本"/>
          <p:cNvSpPr txBox="1">
            <a:spLocks noGrp="1"/>
          </p:cNvSpPr>
          <p:nvPr>
            <p:ph type="title"/>
          </p:nvPr>
        </p:nvSpPr>
        <p:spPr>
          <a:xfrm>
            <a:off x="677333" y="609600"/>
            <a:ext cx="8596670" cy="1320800"/>
          </a:xfrm>
          <a:prstGeom prst="rect">
            <a:avLst/>
          </a:prstGeom>
        </p:spPr>
        <p:txBody>
          <a:bodyPr/>
          <a:lstStyle/>
          <a:p>
            <a:r>
              <a:t>标题文本</a:t>
            </a:r>
          </a:p>
        </p:txBody>
      </p:sp>
      <p:sp>
        <p:nvSpPr>
          <p:cNvPr id="8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87"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94" name="标题文本"/>
          <p:cNvSpPr txBox="1">
            <a:spLocks noGrp="1"/>
          </p:cNvSpPr>
          <p:nvPr>
            <p:ph type="title"/>
          </p:nvPr>
        </p:nvSpPr>
        <p:spPr>
          <a:xfrm>
            <a:off x="677333" y="1498603"/>
            <a:ext cx="3854529" cy="1278467"/>
          </a:xfrm>
          <a:prstGeom prst="rect">
            <a:avLst/>
          </a:prstGeom>
        </p:spPr>
        <p:txBody>
          <a:bodyPr anchor="b"/>
          <a:lstStyle>
            <a:lvl1pPr>
              <a:defRPr sz="2000"/>
            </a:lvl1pPr>
          </a:lstStyle>
          <a:p>
            <a:r>
              <a:t>标题文本</a:t>
            </a:r>
          </a:p>
        </p:txBody>
      </p:sp>
      <p:sp>
        <p:nvSpPr>
          <p:cNvPr id="95" name="正文级别 1…"/>
          <p:cNvSpPr txBox="1">
            <a:spLocks noGrp="1"/>
          </p:cNvSpPr>
          <p:nvPr>
            <p:ph type="body" sz="half" idx="1"/>
          </p:nvPr>
        </p:nvSpPr>
        <p:spPr>
          <a:xfrm>
            <a:off x="4760460" y="514923"/>
            <a:ext cx="4513543" cy="5526439"/>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96" name="Text Placeholder 3"/>
          <p:cNvSpPr>
            <a:spLocks noGrp="1"/>
          </p:cNvSpPr>
          <p:nvPr>
            <p:ph type="body" sz="quarter" idx="13"/>
          </p:nvPr>
        </p:nvSpPr>
        <p:spPr>
          <a:xfrm>
            <a:off x="677334" y="2777069"/>
            <a:ext cx="3854528" cy="2584450"/>
          </a:xfrm>
          <a:prstGeom prst="rect">
            <a:avLst/>
          </a:prstGeom>
        </p:spPr>
        <p:txBody>
          <a:bodyPr/>
          <a:lstStyle/>
          <a:p>
            <a:pPr marL="0" indent="0">
              <a:buClrTx/>
              <a:buSzTx/>
              <a:buNone/>
              <a:defRPr sz="1400"/>
            </a:pPr>
            <a:endParaRPr/>
          </a:p>
        </p:txBody>
      </p:sp>
      <p:sp>
        <p:nvSpPr>
          <p:cNvPr id="97"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104" name="标题文本"/>
          <p:cNvSpPr txBox="1">
            <a:spLocks noGrp="1"/>
          </p:cNvSpPr>
          <p:nvPr>
            <p:ph type="title"/>
          </p:nvPr>
        </p:nvSpPr>
        <p:spPr>
          <a:xfrm>
            <a:off x="677333" y="4800600"/>
            <a:ext cx="8596668" cy="566738"/>
          </a:xfrm>
          <a:prstGeom prst="rect">
            <a:avLst/>
          </a:prstGeom>
        </p:spPr>
        <p:txBody>
          <a:bodyPr anchor="b"/>
          <a:lstStyle>
            <a:lvl1pPr>
              <a:defRPr sz="2400"/>
            </a:lvl1pPr>
          </a:lstStyle>
          <a:p>
            <a:r>
              <a:t>标题文本</a:t>
            </a:r>
          </a:p>
        </p:txBody>
      </p:sp>
      <p:sp>
        <p:nvSpPr>
          <p:cNvPr id="105" name="Picture Placeholder 2"/>
          <p:cNvSpPr>
            <a:spLocks noGrp="1"/>
          </p:cNvSpPr>
          <p:nvPr>
            <p:ph type="pic" sz="half" idx="13"/>
          </p:nvPr>
        </p:nvSpPr>
        <p:spPr>
          <a:xfrm>
            <a:off x="677333" y="609600"/>
            <a:ext cx="8596670" cy="3845718"/>
          </a:xfrm>
          <a:prstGeom prst="rect">
            <a:avLst/>
          </a:prstGeom>
        </p:spPr>
        <p:txBody>
          <a:bodyPr lIns="91439" rIns="91439">
            <a:noAutofit/>
          </a:bodyPr>
          <a:lstStyle/>
          <a:p>
            <a:endParaRPr/>
          </a:p>
        </p:txBody>
      </p:sp>
      <p:sp>
        <p:nvSpPr>
          <p:cNvPr id="106" name="正文级别 1…"/>
          <p:cNvSpPr txBox="1">
            <a:spLocks noGrp="1"/>
          </p:cNvSpPr>
          <p:nvPr>
            <p:ph type="body" sz="quarter" idx="1"/>
          </p:nvPr>
        </p:nvSpPr>
        <p:spPr>
          <a:xfrm>
            <a:off x="677333" y="5367337"/>
            <a:ext cx="8596668" cy="674025"/>
          </a:xfrm>
          <a:prstGeom prst="rect">
            <a:avLst/>
          </a:prstGeom>
        </p:spPr>
        <p:txBody>
          <a:bodyPr/>
          <a:lstStyle>
            <a:lvl1pPr marL="0" indent="0">
              <a:buClrTx/>
              <a:buSzTx/>
              <a:buNone/>
              <a:defRPr sz="1200"/>
            </a:lvl1pPr>
            <a:lvl2pPr marL="0" indent="457200">
              <a:buClrTx/>
              <a:buSzTx/>
              <a:buNone/>
              <a:defRPr sz="1200"/>
            </a:lvl2pPr>
            <a:lvl3pPr marL="0" indent="914400">
              <a:buClrTx/>
              <a:buSzTx/>
              <a:buNone/>
              <a:defRPr sz="1200"/>
            </a:lvl3pPr>
            <a:lvl4pPr marL="0" indent="1371600">
              <a:buClrTx/>
              <a:buSzTx/>
              <a:buNone/>
              <a:defRPr sz="1200"/>
            </a:lvl4pPr>
            <a:lvl5pPr marL="0" indent="1828800">
              <a:buClrTx/>
              <a:buSzTx/>
              <a:buNone/>
              <a:defRPr sz="1200"/>
            </a:lvl5pPr>
          </a:lstStyle>
          <a:p>
            <a:r>
              <a:t>正文级别 1</a:t>
            </a:r>
          </a:p>
          <a:p>
            <a:pPr lvl="1"/>
            <a:r>
              <a:t>正文级别 2</a:t>
            </a:r>
          </a:p>
          <a:p>
            <a:pPr lvl="2"/>
            <a:r>
              <a:t>正文级别 3</a:t>
            </a:r>
          </a:p>
          <a:p>
            <a:pPr lvl="3"/>
            <a:r>
              <a:t>正文级别 4</a:t>
            </a:r>
          </a:p>
          <a:p>
            <a:pPr lvl="4"/>
            <a:r>
              <a:t>正文级别 5</a:t>
            </a:r>
          </a:p>
        </p:txBody>
      </p:sp>
      <p:sp>
        <p:nvSpPr>
          <p:cNvPr id="107"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2" name="Group 43"/>
          <p:cNvGrpSpPr/>
          <p:nvPr/>
        </p:nvGrpSpPr>
        <p:grpSpPr>
          <a:xfrm>
            <a:off x="-1" y="-8468"/>
            <a:ext cx="12192002" cy="6866469"/>
            <a:chOff x="0" y="0"/>
            <a:chExt cx="12192000" cy="6866467"/>
          </a:xfrm>
        </p:grpSpPr>
        <p:sp>
          <p:nvSpPr>
            <p:cNvPr id="2" name="Straight Connector 19"/>
            <p:cNvSpPr/>
            <p:nvPr/>
          </p:nvSpPr>
          <p:spPr>
            <a:xfrm>
              <a:off x="9371012" y="8466"/>
              <a:ext cx="1219201" cy="6858002"/>
            </a:xfrm>
            <a:prstGeom prst="line">
              <a:avLst/>
            </a:prstGeom>
            <a:noFill/>
            <a:ln w="9525" cap="rnd">
              <a:solidFill>
                <a:schemeClr val="accent1">
                  <a:alpha val="70000"/>
                </a:schemeClr>
              </a:solidFill>
              <a:prstDash val="solid"/>
              <a:round/>
            </a:ln>
            <a:effectLst/>
          </p:spPr>
          <p:txBody>
            <a:bodyPr wrap="square" lIns="45719" tIns="45719" rIns="45719" bIns="45719" numCol="1" anchor="t">
              <a:noAutofit/>
            </a:bodyPr>
            <a:lstStyle/>
            <a:p>
              <a:endParaRPr/>
            </a:p>
          </p:txBody>
        </p:sp>
        <p:sp>
          <p:nvSpPr>
            <p:cNvPr id="3" name="Straight Connector 20"/>
            <p:cNvSpPr/>
            <p:nvPr/>
          </p:nvSpPr>
          <p:spPr>
            <a:xfrm flipH="1">
              <a:off x="7425267" y="3689879"/>
              <a:ext cx="4763559" cy="3176588"/>
            </a:xfrm>
            <a:prstGeom prst="line">
              <a:avLst/>
            </a:prstGeom>
            <a:noFill/>
            <a:ln w="9525" cap="rnd">
              <a:solidFill>
                <a:schemeClr val="accent1">
                  <a:alpha val="70000"/>
                </a:schemeClr>
              </a:solidFill>
              <a:prstDash val="solid"/>
              <a:round/>
            </a:ln>
            <a:effectLst/>
          </p:spPr>
          <p:txBody>
            <a:bodyPr wrap="square" lIns="45719" tIns="45719" rIns="45719" bIns="45719" numCol="1" anchor="t">
              <a:noAutofit/>
            </a:bodyPr>
            <a:lstStyle/>
            <a:p>
              <a:endParaRPr/>
            </a:p>
          </p:txBody>
        </p:sp>
        <p:sp>
          <p:nvSpPr>
            <p:cNvPr id="4" name="Rectangle 23"/>
            <p:cNvSpPr/>
            <p:nvPr/>
          </p:nvSpPr>
          <p:spPr>
            <a:xfrm>
              <a:off x="9181476" y="0"/>
              <a:ext cx="3007350" cy="6866468"/>
            </a:xfrm>
            <a:custGeom>
              <a:avLst/>
              <a:gdLst/>
              <a:ahLst/>
              <a:cxnLst>
                <a:cxn ang="0">
                  <a:pos x="wd2" y="hd2"/>
                </a:cxn>
                <a:cxn ang="5400000">
                  <a:pos x="wd2" y="hd2"/>
                </a:cxn>
                <a:cxn ang="10800000">
                  <a:pos x="wd2" y="hd2"/>
                </a:cxn>
                <a:cxn ang="16200000">
                  <a:pos x="wd2" y="hd2"/>
                </a:cxn>
              </a:cxnLst>
              <a:rect l="0" t="0" r="r" b="b"/>
              <a:pathLst>
                <a:path w="21600" h="21600" extrusionOk="0">
                  <a:moveTo>
                    <a:pt x="14692" y="0"/>
                  </a:moveTo>
                  <a:lnTo>
                    <a:pt x="21600" y="0"/>
                  </a:lnTo>
                  <a:lnTo>
                    <a:pt x="21600" y="21600"/>
                  </a:lnTo>
                  <a:lnTo>
                    <a:pt x="0" y="21600"/>
                  </a:lnTo>
                  <a:lnTo>
                    <a:pt x="14692" y="0"/>
                  </a:lnTo>
                  <a:close/>
                </a:path>
              </a:pathLst>
            </a:custGeom>
            <a:solidFill>
              <a:schemeClr val="accent1">
                <a:alpha val="36000"/>
              </a:schemeClr>
            </a:solidFill>
            <a:ln w="12700" cap="flat">
              <a:noFill/>
              <a:miter lim="400000"/>
            </a:ln>
            <a:effectLst/>
          </p:spPr>
          <p:txBody>
            <a:bodyPr wrap="square" lIns="45719" tIns="45719" rIns="45719" bIns="45719" numCol="1" anchor="t">
              <a:noAutofit/>
            </a:bodyPr>
            <a:lstStyle/>
            <a:p>
              <a:endParaRPr/>
            </a:p>
          </p:txBody>
        </p:sp>
        <p:sp>
          <p:nvSpPr>
            <p:cNvPr id="5" name="Rectangle 25"/>
            <p:cNvSpPr/>
            <p:nvPr/>
          </p:nvSpPr>
          <p:spPr>
            <a:xfrm>
              <a:off x="9603441" y="0"/>
              <a:ext cx="2588560" cy="686646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10092" y="21600"/>
                  </a:lnTo>
                  <a:lnTo>
                    <a:pt x="0" y="0"/>
                  </a:lnTo>
                  <a:close/>
                </a:path>
              </a:pathLst>
            </a:custGeom>
            <a:solidFill>
              <a:schemeClr val="accent1">
                <a:alpha val="20000"/>
              </a:schemeClr>
            </a:solidFill>
            <a:ln w="12700" cap="flat">
              <a:noFill/>
              <a:miter lim="400000"/>
            </a:ln>
            <a:effectLst/>
          </p:spPr>
          <p:txBody>
            <a:bodyPr wrap="square" lIns="45719" tIns="45719" rIns="45719" bIns="45719" numCol="1" anchor="t">
              <a:noAutofit/>
            </a:bodyPr>
            <a:lstStyle/>
            <a:p>
              <a:endParaRPr/>
            </a:p>
          </p:txBody>
        </p:sp>
        <p:sp>
          <p:nvSpPr>
            <p:cNvPr id="6" name="Isosceles Triangle 23"/>
            <p:cNvSpPr/>
            <p:nvPr/>
          </p:nvSpPr>
          <p:spPr>
            <a:xfrm>
              <a:off x="8932333" y="3056466"/>
              <a:ext cx="3259668" cy="381000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lnTo>
                    <a:pt x="21600" y="21600"/>
                  </a:lnTo>
                  <a:close/>
                </a:path>
              </a:pathLst>
            </a:custGeom>
            <a:solidFill>
              <a:srgbClr val="2F5597">
                <a:alpha val="66000"/>
              </a:srgbClr>
            </a:solidFill>
            <a:ln w="12700" cap="flat">
              <a:noFill/>
              <a:miter lim="400000"/>
            </a:ln>
            <a:effectLst/>
          </p:spPr>
          <p:txBody>
            <a:bodyPr wrap="square" lIns="45719" tIns="45719" rIns="45719" bIns="45719" numCol="1" anchor="t">
              <a:noAutofit/>
            </a:bodyPr>
            <a:lstStyle/>
            <a:p>
              <a:endParaRPr/>
            </a:p>
          </p:txBody>
        </p:sp>
        <p:sp>
          <p:nvSpPr>
            <p:cNvPr id="7" name="Rectangle 27"/>
            <p:cNvSpPr/>
            <p:nvPr/>
          </p:nvSpPr>
          <p:spPr>
            <a:xfrm>
              <a:off x="9334500" y="0"/>
              <a:ext cx="2854327" cy="686646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18697" y="21600"/>
                  </a:lnTo>
                  <a:lnTo>
                    <a:pt x="0" y="0"/>
                  </a:lnTo>
                  <a:close/>
                </a:path>
              </a:pathLst>
            </a:custGeom>
            <a:solidFill>
              <a:srgbClr val="2F5597">
                <a:alpha val="50000"/>
              </a:srgbClr>
            </a:solidFill>
            <a:ln w="12700" cap="flat">
              <a:noFill/>
              <a:miter lim="400000"/>
            </a:ln>
            <a:effectLst/>
          </p:spPr>
          <p:txBody>
            <a:bodyPr wrap="square" lIns="45719" tIns="45719" rIns="45719" bIns="45719" numCol="1" anchor="t">
              <a:noAutofit/>
            </a:bodyPr>
            <a:lstStyle/>
            <a:p>
              <a:endParaRPr/>
            </a:p>
          </p:txBody>
        </p:sp>
        <p:sp>
          <p:nvSpPr>
            <p:cNvPr id="8" name="Rectangle 28"/>
            <p:cNvSpPr/>
            <p:nvPr/>
          </p:nvSpPr>
          <p:spPr>
            <a:xfrm>
              <a:off x="10898730" y="0"/>
              <a:ext cx="1290095" cy="6866468"/>
            </a:xfrm>
            <a:custGeom>
              <a:avLst/>
              <a:gdLst/>
              <a:ahLst/>
              <a:cxnLst>
                <a:cxn ang="0">
                  <a:pos x="wd2" y="hd2"/>
                </a:cxn>
                <a:cxn ang="5400000">
                  <a:pos x="wd2" y="hd2"/>
                </a:cxn>
                <a:cxn ang="10800000">
                  <a:pos x="wd2" y="hd2"/>
                </a:cxn>
                <a:cxn ang="16200000">
                  <a:pos x="wd2" y="hd2"/>
                </a:cxn>
              </a:cxnLst>
              <a:rect l="0" t="0" r="r" b="b"/>
              <a:pathLst>
                <a:path w="21600" h="21600" extrusionOk="0">
                  <a:moveTo>
                    <a:pt x="17073" y="0"/>
                  </a:moveTo>
                  <a:lnTo>
                    <a:pt x="21600" y="0"/>
                  </a:lnTo>
                  <a:lnTo>
                    <a:pt x="21600" y="21600"/>
                  </a:lnTo>
                  <a:lnTo>
                    <a:pt x="0" y="21600"/>
                  </a:lnTo>
                  <a:lnTo>
                    <a:pt x="17073" y="0"/>
                  </a:lnTo>
                  <a:close/>
                </a:path>
              </a:pathLst>
            </a:custGeom>
            <a:solidFill>
              <a:schemeClr val="accent2">
                <a:alpha val="70000"/>
              </a:schemeClr>
            </a:solidFill>
            <a:ln w="12700" cap="flat">
              <a:noFill/>
              <a:miter lim="400000"/>
            </a:ln>
            <a:effectLst/>
          </p:spPr>
          <p:txBody>
            <a:bodyPr wrap="square" lIns="45719" tIns="45719" rIns="45719" bIns="45719" numCol="1" anchor="t">
              <a:noAutofit/>
            </a:bodyPr>
            <a:lstStyle/>
            <a:p>
              <a:endParaRPr/>
            </a:p>
          </p:txBody>
        </p:sp>
        <p:sp>
          <p:nvSpPr>
            <p:cNvPr id="9" name="Rectangle 29"/>
            <p:cNvSpPr/>
            <p:nvPr/>
          </p:nvSpPr>
          <p:spPr>
            <a:xfrm>
              <a:off x="10938999" y="0"/>
              <a:ext cx="1249826" cy="686646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19173" y="21600"/>
                  </a:lnTo>
                  <a:lnTo>
                    <a:pt x="0" y="0"/>
                  </a:lnTo>
                  <a:close/>
                </a:path>
              </a:pathLst>
            </a:custGeom>
            <a:solidFill>
              <a:srgbClr val="C55A11">
                <a:alpha val="80000"/>
              </a:srgbClr>
            </a:solidFill>
            <a:ln w="12700" cap="flat">
              <a:noFill/>
              <a:miter lim="400000"/>
            </a:ln>
            <a:effectLst/>
          </p:spPr>
          <p:txBody>
            <a:bodyPr wrap="square" lIns="45719" tIns="45719" rIns="45719" bIns="45719" numCol="1" anchor="t">
              <a:noAutofit/>
            </a:bodyPr>
            <a:lstStyle/>
            <a:p>
              <a:endParaRPr/>
            </a:p>
          </p:txBody>
        </p:sp>
        <p:sp>
          <p:nvSpPr>
            <p:cNvPr id="10" name="Isosceles Triangle 27"/>
            <p:cNvSpPr/>
            <p:nvPr/>
          </p:nvSpPr>
          <p:spPr>
            <a:xfrm>
              <a:off x="10371666" y="3598333"/>
              <a:ext cx="1817160" cy="326813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lnTo>
                    <a:pt x="21600" y="21600"/>
                  </a:lnTo>
                  <a:close/>
                </a:path>
              </a:pathLst>
            </a:custGeom>
            <a:solidFill>
              <a:srgbClr val="2F5597">
                <a:alpha val="66000"/>
              </a:srgbClr>
            </a:solidFill>
            <a:ln w="12700" cap="flat">
              <a:noFill/>
              <a:miter lim="400000"/>
            </a:ln>
            <a:effectLst/>
          </p:spPr>
          <p:txBody>
            <a:bodyPr wrap="square" lIns="45719" tIns="45719" rIns="45719" bIns="45719" numCol="1" anchor="t">
              <a:noAutofit/>
            </a:bodyPr>
            <a:lstStyle/>
            <a:p>
              <a:endParaRPr/>
            </a:p>
          </p:txBody>
        </p:sp>
        <p:sp>
          <p:nvSpPr>
            <p:cNvPr id="11" name="Isosceles Triangle 18"/>
            <p:cNvSpPr/>
            <p:nvPr/>
          </p:nvSpPr>
          <p:spPr>
            <a:xfrm>
              <a:off x="-1" y="4021666"/>
              <a:ext cx="448734" cy="284480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600" y="21600"/>
                  </a:lnTo>
                  <a:close/>
                </a:path>
              </a:pathLst>
            </a:custGeom>
            <a:solidFill>
              <a:schemeClr val="accent1">
                <a:alpha val="70000"/>
              </a:schemeClr>
            </a:solidFill>
            <a:ln w="12700" cap="flat">
              <a:noFill/>
              <a:miter lim="400000"/>
            </a:ln>
            <a:effectLst/>
          </p:spPr>
          <p:txBody>
            <a:bodyPr wrap="square" lIns="45719" tIns="45719" rIns="45719" bIns="45719" numCol="1" anchor="t">
              <a:noAutofit/>
            </a:bodyPr>
            <a:lstStyle/>
            <a:p>
              <a:endParaRPr/>
            </a:p>
          </p:txBody>
        </p:sp>
      </p:grpSp>
      <p:sp>
        <p:nvSpPr>
          <p:cNvPr id="13" name="标题文本"/>
          <p:cNvSpPr txBox="1">
            <a:spLocks noGrp="1"/>
          </p:cNvSpPr>
          <p:nvPr>
            <p:ph type="title"/>
          </p:nvPr>
        </p:nvSpPr>
        <p:spPr>
          <a:xfrm>
            <a:off x="609600" y="274637"/>
            <a:ext cx="10972800" cy="13255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标题文本</a:t>
            </a:r>
          </a:p>
        </p:txBody>
      </p:sp>
      <p:sp>
        <p:nvSpPr>
          <p:cNvPr id="14" name="正文级别 1…"/>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正文级别 1</a:t>
            </a:r>
          </a:p>
          <a:p>
            <a:pPr lvl="1"/>
            <a:r>
              <a:t>正文级别 2</a:t>
            </a:r>
          </a:p>
          <a:p>
            <a:pPr lvl="2"/>
            <a:r>
              <a:t>正文级别 3</a:t>
            </a:r>
          </a:p>
          <a:p>
            <a:pPr lvl="3"/>
            <a:r>
              <a:t>正文级别 4</a:t>
            </a:r>
          </a:p>
          <a:p>
            <a:pPr lvl="4"/>
            <a:r>
              <a:t>正文级别 5</a:t>
            </a:r>
          </a:p>
        </p:txBody>
      </p:sp>
      <p:sp>
        <p:nvSpPr>
          <p:cNvPr id="15" name="幻灯片编号"/>
          <p:cNvSpPr txBox="1">
            <a:spLocks noGrp="1"/>
          </p:cNvSpPr>
          <p:nvPr>
            <p:ph type="sldNum" sz="quarter" idx="2"/>
          </p:nvPr>
        </p:nvSpPr>
        <p:spPr>
          <a:xfrm>
            <a:off x="9049981" y="6114704"/>
            <a:ext cx="224022" cy="218441"/>
          </a:xfrm>
          <a:prstGeom prst="rect">
            <a:avLst/>
          </a:prstGeom>
          <a:ln w="12700">
            <a:miter lim="400000"/>
          </a:ln>
        </p:spPr>
        <p:txBody>
          <a:bodyPr wrap="none" lIns="45719" rIns="45719" anchor="ctr">
            <a:spAutoFit/>
          </a:bodyPr>
          <a:lstStyle>
            <a:lvl1pPr algn="r">
              <a:defRPr sz="900">
                <a:solidFill>
                  <a:schemeClr val="accent1"/>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ransition spd="med"/>
  <p:txStyles>
    <p:titleStyle>
      <a:lvl1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chemeClr val="accent1"/>
          </a:solidFill>
          <a:uFillTx/>
          <a:latin typeface="+mn-lt"/>
          <a:ea typeface="+mn-ea"/>
          <a:cs typeface="+mn-cs"/>
          <a:sym typeface="Trebuchet MS"/>
        </a:defRPr>
      </a:lvl1pPr>
      <a:lvl2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chemeClr val="accent1"/>
          </a:solidFill>
          <a:uFillTx/>
          <a:latin typeface="+mn-lt"/>
          <a:ea typeface="+mn-ea"/>
          <a:cs typeface="+mn-cs"/>
          <a:sym typeface="Trebuchet MS"/>
        </a:defRPr>
      </a:lvl2pPr>
      <a:lvl3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chemeClr val="accent1"/>
          </a:solidFill>
          <a:uFillTx/>
          <a:latin typeface="+mn-lt"/>
          <a:ea typeface="+mn-ea"/>
          <a:cs typeface="+mn-cs"/>
          <a:sym typeface="Trebuchet MS"/>
        </a:defRPr>
      </a:lvl3pPr>
      <a:lvl4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chemeClr val="accent1"/>
          </a:solidFill>
          <a:uFillTx/>
          <a:latin typeface="+mn-lt"/>
          <a:ea typeface="+mn-ea"/>
          <a:cs typeface="+mn-cs"/>
          <a:sym typeface="Trebuchet MS"/>
        </a:defRPr>
      </a:lvl4pPr>
      <a:lvl5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chemeClr val="accent1"/>
          </a:solidFill>
          <a:uFillTx/>
          <a:latin typeface="+mn-lt"/>
          <a:ea typeface="+mn-ea"/>
          <a:cs typeface="+mn-cs"/>
          <a:sym typeface="Trebuchet MS"/>
        </a:defRPr>
      </a:lvl5pPr>
      <a:lvl6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chemeClr val="accent1"/>
          </a:solidFill>
          <a:uFillTx/>
          <a:latin typeface="+mn-lt"/>
          <a:ea typeface="+mn-ea"/>
          <a:cs typeface="+mn-cs"/>
          <a:sym typeface="Trebuchet MS"/>
        </a:defRPr>
      </a:lvl6pPr>
      <a:lvl7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chemeClr val="accent1"/>
          </a:solidFill>
          <a:uFillTx/>
          <a:latin typeface="+mn-lt"/>
          <a:ea typeface="+mn-ea"/>
          <a:cs typeface="+mn-cs"/>
          <a:sym typeface="Trebuchet MS"/>
        </a:defRPr>
      </a:lvl7pPr>
      <a:lvl8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chemeClr val="accent1"/>
          </a:solidFill>
          <a:uFillTx/>
          <a:latin typeface="+mn-lt"/>
          <a:ea typeface="+mn-ea"/>
          <a:cs typeface="+mn-cs"/>
          <a:sym typeface="Trebuchet MS"/>
        </a:defRPr>
      </a:lvl8pPr>
      <a:lvl9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chemeClr val="accent1"/>
          </a:solidFill>
          <a:uFillTx/>
          <a:latin typeface="+mn-lt"/>
          <a:ea typeface="+mn-ea"/>
          <a:cs typeface="+mn-cs"/>
          <a:sym typeface="Trebuchet MS"/>
        </a:defRPr>
      </a:lvl9pPr>
    </p:titleStyle>
    <p:bodyStyle>
      <a:lvl1pPr marL="342900" marR="0" indent="-342900" algn="l" defTabSz="457200" rtl="0" latinLnBrk="0">
        <a:lnSpc>
          <a:spcPct val="100000"/>
        </a:lnSpc>
        <a:spcBef>
          <a:spcPts val="1000"/>
        </a:spcBef>
        <a:spcAft>
          <a:spcPts val="0"/>
        </a:spcAft>
        <a:buClr>
          <a:schemeClr val="accent1"/>
        </a:buClr>
        <a:buSzPct val="80000"/>
        <a:buFontTx/>
        <a:buChar char=""/>
        <a:tabLst/>
        <a:defRPr sz="1800" b="0" i="0" u="none" strike="noStrike" cap="none" spc="0" baseline="0">
          <a:ln>
            <a:noFill/>
          </a:ln>
          <a:solidFill>
            <a:srgbClr val="404040"/>
          </a:solidFill>
          <a:uFillTx/>
          <a:latin typeface="+mn-lt"/>
          <a:ea typeface="+mn-ea"/>
          <a:cs typeface="+mn-cs"/>
          <a:sym typeface="Trebuchet MS"/>
        </a:defRPr>
      </a:lvl1pPr>
      <a:lvl2pPr marL="778668" marR="0" indent="-321468" algn="l" defTabSz="457200" rtl="0" latinLnBrk="0">
        <a:lnSpc>
          <a:spcPct val="100000"/>
        </a:lnSpc>
        <a:spcBef>
          <a:spcPts val="1000"/>
        </a:spcBef>
        <a:spcAft>
          <a:spcPts val="0"/>
        </a:spcAft>
        <a:buClr>
          <a:schemeClr val="accent1"/>
        </a:buClr>
        <a:buSzPct val="80000"/>
        <a:buFontTx/>
        <a:buChar char=""/>
        <a:tabLst/>
        <a:defRPr sz="1800" b="0" i="0" u="none" strike="noStrike" cap="none" spc="0" baseline="0">
          <a:ln>
            <a:noFill/>
          </a:ln>
          <a:solidFill>
            <a:srgbClr val="404040"/>
          </a:solidFill>
          <a:uFillTx/>
          <a:latin typeface="+mn-lt"/>
          <a:ea typeface="+mn-ea"/>
          <a:cs typeface="+mn-cs"/>
          <a:sym typeface="Trebuchet MS"/>
        </a:defRPr>
      </a:lvl2pPr>
      <a:lvl3pPr marL="1208314" marR="0" indent="-293914" algn="l" defTabSz="457200" rtl="0" latinLnBrk="0">
        <a:lnSpc>
          <a:spcPct val="100000"/>
        </a:lnSpc>
        <a:spcBef>
          <a:spcPts val="1000"/>
        </a:spcBef>
        <a:spcAft>
          <a:spcPts val="0"/>
        </a:spcAft>
        <a:buClr>
          <a:schemeClr val="accent1"/>
        </a:buClr>
        <a:buSzPct val="80000"/>
        <a:buFontTx/>
        <a:buChar char=""/>
        <a:tabLst/>
        <a:defRPr sz="1800" b="0" i="0" u="none" strike="noStrike" cap="none" spc="0" baseline="0">
          <a:ln>
            <a:noFill/>
          </a:ln>
          <a:solidFill>
            <a:srgbClr val="404040"/>
          </a:solidFill>
          <a:uFillTx/>
          <a:latin typeface="+mn-lt"/>
          <a:ea typeface="+mn-ea"/>
          <a:cs typeface="+mn-cs"/>
          <a:sym typeface="Trebuchet MS"/>
        </a:defRPr>
      </a:lvl3pPr>
      <a:lvl4pPr marL="1714500" marR="0" indent="-342900" algn="l" defTabSz="457200" rtl="0" latinLnBrk="0">
        <a:lnSpc>
          <a:spcPct val="100000"/>
        </a:lnSpc>
        <a:spcBef>
          <a:spcPts val="1000"/>
        </a:spcBef>
        <a:spcAft>
          <a:spcPts val="0"/>
        </a:spcAft>
        <a:buClr>
          <a:schemeClr val="accent1"/>
        </a:buClr>
        <a:buSzPct val="80000"/>
        <a:buFontTx/>
        <a:buChar char=""/>
        <a:tabLst/>
        <a:defRPr sz="1800" b="0" i="0" u="none" strike="noStrike" cap="none" spc="0" baseline="0">
          <a:ln>
            <a:noFill/>
          </a:ln>
          <a:solidFill>
            <a:srgbClr val="404040"/>
          </a:solidFill>
          <a:uFillTx/>
          <a:latin typeface="+mn-lt"/>
          <a:ea typeface="+mn-ea"/>
          <a:cs typeface="+mn-cs"/>
          <a:sym typeface="Trebuchet MS"/>
        </a:defRPr>
      </a:lvl4pPr>
      <a:lvl5pPr marL="2171700" marR="0" indent="-342900" algn="l" defTabSz="457200" rtl="0" latinLnBrk="0">
        <a:lnSpc>
          <a:spcPct val="100000"/>
        </a:lnSpc>
        <a:spcBef>
          <a:spcPts val="1000"/>
        </a:spcBef>
        <a:spcAft>
          <a:spcPts val="0"/>
        </a:spcAft>
        <a:buClr>
          <a:schemeClr val="accent1"/>
        </a:buClr>
        <a:buSzPct val="80000"/>
        <a:buFontTx/>
        <a:buChar char=""/>
        <a:tabLst/>
        <a:defRPr sz="1800" b="0" i="0" u="none" strike="noStrike" cap="none" spc="0" baseline="0">
          <a:ln>
            <a:noFill/>
          </a:ln>
          <a:solidFill>
            <a:srgbClr val="404040"/>
          </a:solidFill>
          <a:uFillTx/>
          <a:latin typeface="+mn-lt"/>
          <a:ea typeface="+mn-ea"/>
          <a:cs typeface="+mn-cs"/>
          <a:sym typeface="Trebuchet MS"/>
        </a:defRPr>
      </a:lvl5pPr>
      <a:lvl6pPr marL="2628900" marR="0" indent="-342900" algn="l" defTabSz="457200" rtl="0" latinLnBrk="0">
        <a:lnSpc>
          <a:spcPct val="100000"/>
        </a:lnSpc>
        <a:spcBef>
          <a:spcPts val="1000"/>
        </a:spcBef>
        <a:spcAft>
          <a:spcPts val="0"/>
        </a:spcAft>
        <a:buClr>
          <a:schemeClr val="accent1"/>
        </a:buClr>
        <a:buSzPct val="80000"/>
        <a:buFontTx/>
        <a:buChar char=""/>
        <a:tabLst/>
        <a:defRPr sz="1800" b="0" i="0" u="none" strike="noStrike" cap="none" spc="0" baseline="0">
          <a:ln>
            <a:noFill/>
          </a:ln>
          <a:solidFill>
            <a:srgbClr val="404040"/>
          </a:solidFill>
          <a:uFillTx/>
          <a:latin typeface="+mn-lt"/>
          <a:ea typeface="+mn-ea"/>
          <a:cs typeface="+mn-cs"/>
          <a:sym typeface="Trebuchet MS"/>
        </a:defRPr>
      </a:lvl6pPr>
      <a:lvl7pPr marL="3086100" marR="0" indent="-342900" algn="l" defTabSz="457200" rtl="0" latinLnBrk="0">
        <a:lnSpc>
          <a:spcPct val="100000"/>
        </a:lnSpc>
        <a:spcBef>
          <a:spcPts val="1000"/>
        </a:spcBef>
        <a:spcAft>
          <a:spcPts val="0"/>
        </a:spcAft>
        <a:buClr>
          <a:schemeClr val="accent1"/>
        </a:buClr>
        <a:buSzPct val="80000"/>
        <a:buFontTx/>
        <a:buChar char=""/>
        <a:tabLst/>
        <a:defRPr sz="1800" b="0" i="0" u="none" strike="noStrike" cap="none" spc="0" baseline="0">
          <a:ln>
            <a:noFill/>
          </a:ln>
          <a:solidFill>
            <a:srgbClr val="404040"/>
          </a:solidFill>
          <a:uFillTx/>
          <a:latin typeface="+mn-lt"/>
          <a:ea typeface="+mn-ea"/>
          <a:cs typeface="+mn-cs"/>
          <a:sym typeface="Trebuchet MS"/>
        </a:defRPr>
      </a:lvl7pPr>
      <a:lvl8pPr marL="3543300" marR="0" indent="-342900" algn="l" defTabSz="457200" rtl="0" latinLnBrk="0">
        <a:lnSpc>
          <a:spcPct val="100000"/>
        </a:lnSpc>
        <a:spcBef>
          <a:spcPts val="1000"/>
        </a:spcBef>
        <a:spcAft>
          <a:spcPts val="0"/>
        </a:spcAft>
        <a:buClr>
          <a:schemeClr val="accent1"/>
        </a:buClr>
        <a:buSzPct val="80000"/>
        <a:buFontTx/>
        <a:buChar char=""/>
        <a:tabLst/>
        <a:defRPr sz="1800" b="0" i="0" u="none" strike="noStrike" cap="none" spc="0" baseline="0">
          <a:ln>
            <a:noFill/>
          </a:ln>
          <a:solidFill>
            <a:srgbClr val="404040"/>
          </a:solidFill>
          <a:uFillTx/>
          <a:latin typeface="+mn-lt"/>
          <a:ea typeface="+mn-ea"/>
          <a:cs typeface="+mn-cs"/>
          <a:sym typeface="Trebuchet MS"/>
        </a:defRPr>
      </a:lvl8pPr>
      <a:lvl9pPr marL="4000500" marR="0" indent="-342900" algn="l" defTabSz="457200" rtl="0" latinLnBrk="0">
        <a:lnSpc>
          <a:spcPct val="100000"/>
        </a:lnSpc>
        <a:spcBef>
          <a:spcPts val="1000"/>
        </a:spcBef>
        <a:spcAft>
          <a:spcPts val="0"/>
        </a:spcAft>
        <a:buClr>
          <a:schemeClr val="accent1"/>
        </a:buClr>
        <a:buSzPct val="80000"/>
        <a:buFontTx/>
        <a:buChar char=""/>
        <a:tabLst/>
        <a:defRPr sz="1800" b="0" i="0" u="none" strike="noStrike" cap="none" spc="0" baseline="0">
          <a:ln>
            <a:noFill/>
          </a:ln>
          <a:solidFill>
            <a:srgbClr val="404040"/>
          </a:solidFill>
          <a:uFillTx/>
          <a:latin typeface="+mn-lt"/>
          <a:ea typeface="+mn-ea"/>
          <a:cs typeface="+mn-cs"/>
          <a:sym typeface="Trebuchet MS"/>
        </a:defRPr>
      </a:lvl9pPr>
    </p:bodyStyle>
    <p:otherStyle>
      <a:lvl1pPr marL="0" marR="0" indent="0" algn="r" defTabSz="4572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Trebuchet MS"/>
        </a:defRPr>
      </a:lvl1pPr>
      <a:lvl2pPr marL="0" marR="0" indent="457200" algn="r" defTabSz="4572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Trebuchet MS"/>
        </a:defRPr>
      </a:lvl2pPr>
      <a:lvl3pPr marL="0" marR="0" indent="914400" algn="r" defTabSz="4572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Trebuchet MS"/>
        </a:defRPr>
      </a:lvl3pPr>
      <a:lvl4pPr marL="0" marR="0" indent="1371600" algn="r" defTabSz="4572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Trebuchet MS"/>
        </a:defRPr>
      </a:lvl4pPr>
      <a:lvl5pPr marL="0" marR="0" indent="1828800" algn="r" defTabSz="4572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Trebuchet MS"/>
        </a:defRPr>
      </a:lvl5pPr>
      <a:lvl6pPr marL="0" marR="0" indent="2286000" algn="r" defTabSz="4572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Trebuchet MS"/>
        </a:defRPr>
      </a:lvl6pPr>
      <a:lvl7pPr marL="0" marR="0" indent="2743200" algn="r" defTabSz="4572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Trebuchet MS"/>
        </a:defRPr>
      </a:lvl7pPr>
      <a:lvl8pPr marL="0" marR="0" indent="3200400" algn="r" defTabSz="4572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Trebuchet MS"/>
        </a:defRPr>
      </a:lvl8pPr>
      <a:lvl9pPr marL="0" marR="0" indent="3657600" algn="r" defTabSz="4572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Trebuchet M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Title 1"/>
          <p:cNvSpPr txBox="1">
            <a:spLocks noGrp="1"/>
          </p:cNvSpPr>
          <p:nvPr>
            <p:ph type="ctrTitle"/>
          </p:nvPr>
        </p:nvSpPr>
        <p:spPr>
          <a:xfrm>
            <a:off x="1507067" y="2404534"/>
            <a:ext cx="7766937" cy="1646303"/>
          </a:xfrm>
          <a:prstGeom prst="rect">
            <a:avLst/>
          </a:prstGeom>
        </p:spPr>
        <p:txBody>
          <a:bodyPr>
            <a:normAutofit fontScale="90000"/>
          </a:bodyPr>
          <a:lstStyle>
            <a:lvl1pPr defTabSz="443484">
              <a:defRPr sz="5238"/>
            </a:lvl1pPr>
          </a:lstStyle>
          <a:p>
            <a:r>
              <a:t>mTSP/VRP in Accreditation</a:t>
            </a:r>
          </a:p>
        </p:txBody>
      </p:sp>
      <p:sp>
        <p:nvSpPr>
          <p:cNvPr id="187" name="Subtitle 2"/>
          <p:cNvSpPr txBox="1">
            <a:spLocks noGrp="1"/>
          </p:cNvSpPr>
          <p:nvPr>
            <p:ph type="subTitle" sz="quarter" idx="1"/>
          </p:nvPr>
        </p:nvSpPr>
        <p:spPr>
          <a:xfrm>
            <a:off x="1507067" y="4050832"/>
            <a:ext cx="7766937" cy="1096900"/>
          </a:xfrm>
          <a:prstGeom prst="rect">
            <a:avLst/>
          </a:prstGeom>
        </p:spPr>
        <p:txBody>
          <a:bodyPr/>
          <a:lstStyle/>
          <a:p>
            <a:pPr>
              <a:lnSpc>
                <a:spcPct val="90000"/>
              </a:lnSpc>
            </a:pPr>
            <a:r>
              <a:rPr dirty="0"/>
              <a:t>Saul Alarcon</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Title 1"/>
          <p:cNvSpPr txBox="1">
            <a:spLocks noGrp="1"/>
          </p:cNvSpPr>
          <p:nvPr>
            <p:ph type="title"/>
          </p:nvPr>
        </p:nvSpPr>
        <p:spPr>
          <a:xfrm>
            <a:off x="677333" y="609600"/>
            <a:ext cx="8596670" cy="1320800"/>
          </a:xfrm>
          <a:prstGeom prst="rect">
            <a:avLst/>
          </a:prstGeom>
        </p:spPr>
        <p:txBody>
          <a:bodyPr/>
          <a:lstStyle/>
          <a:p>
            <a:r>
              <a:t>Locations</a:t>
            </a:r>
          </a:p>
        </p:txBody>
      </p:sp>
      <p:pic>
        <p:nvPicPr>
          <p:cNvPr id="216" name="Picture 7" descr="Picture 7"/>
          <p:cNvPicPr>
            <a:picLocks noChangeAspect="1"/>
          </p:cNvPicPr>
          <p:nvPr/>
        </p:nvPicPr>
        <p:blipFill>
          <a:blip r:embed="rId2"/>
          <a:stretch>
            <a:fillRect/>
          </a:stretch>
        </p:blipFill>
        <p:spPr>
          <a:xfrm>
            <a:off x="1295207" y="1558697"/>
            <a:ext cx="7360921" cy="4983480"/>
          </a:xfrm>
          <a:prstGeom prst="rect">
            <a:avLst/>
          </a:prstGeom>
          <a:ln w="12700">
            <a:miter lim="400000"/>
          </a:ln>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Title 1"/>
          <p:cNvSpPr txBox="1">
            <a:spLocks noGrp="1"/>
          </p:cNvSpPr>
          <p:nvPr>
            <p:ph type="title"/>
          </p:nvPr>
        </p:nvSpPr>
        <p:spPr>
          <a:xfrm>
            <a:off x="677333" y="609600"/>
            <a:ext cx="8596670" cy="1320800"/>
          </a:xfrm>
          <a:prstGeom prst="rect">
            <a:avLst/>
          </a:prstGeom>
        </p:spPr>
        <p:txBody>
          <a:bodyPr/>
          <a:lstStyle/>
          <a:p>
            <a:r>
              <a:t>Results</a:t>
            </a:r>
          </a:p>
        </p:txBody>
      </p:sp>
      <p:sp>
        <p:nvSpPr>
          <p:cNvPr id="219" name="Content Placeholder 2"/>
          <p:cNvSpPr txBox="1">
            <a:spLocks noGrp="1"/>
          </p:cNvSpPr>
          <p:nvPr>
            <p:ph type="body" sz="half" idx="1"/>
          </p:nvPr>
        </p:nvSpPr>
        <p:spPr>
          <a:xfrm>
            <a:off x="677333" y="1734460"/>
            <a:ext cx="8596670" cy="3880774"/>
          </a:xfrm>
          <a:prstGeom prst="rect">
            <a:avLst/>
          </a:prstGeom>
        </p:spPr>
        <p:txBody>
          <a:bodyPr/>
          <a:lstStyle/>
          <a:p>
            <a:r>
              <a:t>Tour 1:</a:t>
            </a:r>
          </a:p>
          <a:p>
            <a:pPr marL="742950" lvl="1" indent="-285750">
              <a:defRPr sz="1600"/>
            </a:pPr>
            <a:r>
              <a:t>1-11-8-1</a:t>
            </a:r>
          </a:p>
          <a:p>
            <a:r>
              <a:t>Tour 2:</a:t>
            </a:r>
          </a:p>
          <a:p>
            <a:pPr marL="742950" lvl="1" indent="-285750">
              <a:defRPr sz="1600"/>
            </a:pPr>
            <a:r>
              <a:t>1-9-2-1</a:t>
            </a:r>
          </a:p>
          <a:p>
            <a:r>
              <a:t>Tour 3:</a:t>
            </a:r>
          </a:p>
          <a:p>
            <a:pPr marL="742950" lvl="1" indent="-285750">
              <a:defRPr sz="1600"/>
            </a:pPr>
            <a:r>
              <a:t>1-5-4-17-3-10-6-7-13-14-12-15-16-1</a:t>
            </a:r>
          </a:p>
          <a:p>
            <a:r>
              <a:t>Runtime:  .12 CPU seconds</a:t>
            </a:r>
          </a:p>
        </p:txBody>
      </p:sp>
      <p:pic>
        <p:nvPicPr>
          <p:cNvPr id="3" name="Picture 2">
            <a:extLst>
              <a:ext uri="{FF2B5EF4-FFF2-40B4-BE49-F238E27FC236}">
                <a16:creationId xmlns:a16="http://schemas.microsoft.com/office/drawing/2014/main" id="{10EA83F0-0E61-42FE-89B3-FEA1D4E230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8082" y="2761277"/>
            <a:ext cx="2054554" cy="2145868"/>
          </a:xfrm>
          <a:prstGeom prst="rect">
            <a:avLst/>
          </a:prstGeom>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Title 1"/>
          <p:cNvSpPr txBox="1">
            <a:spLocks noGrp="1"/>
          </p:cNvSpPr>
          <p:nvPr>
            <p:ph type="title"/>
          </p:nvPr>
        </p:nvSpPr>
        <p:spPr>
          <a:xfrm>
            <a:off x="677333" y="609600"/>
            <a:ext cx="8596670" cy="1320800"/>
          </a:xfrm>
          <a:prstGeom prst="rect">
            <a:avLst/>
          </a:prstGeom>
        </p:spPr>
        <p:txBody>
          <a:bodyPr/>
          <a:lstStyle/>
          <a:p>
            <a:r>
              <a:t>Results – Route 1</a:t>
            </a:r>
          </a:p>
        </p:txBody>
      </p:sp>
      <p:pic>
        <p:nvPicPr>
          <p:cNvPr id="222" name="Picture 4" descr="Picture 4"/>
          <p:cNvPicPr>
            <a:picLocks noChangeAspect="1"/>
          </p:cNvPicPr>
          <p:nvPr/>
        </p:nvPicPr>
        <p:blipFill>
          <a:blip r:embed="rId2"/>
          <a:stretch>
            <a:fillRect/>
          </a:stretch>
        </p:blipFill>
        <p:spPr>
          <a:xfrm>
            <a:off x="1168004" y="1750860"/>
            <a:ext cx="6928431" cy="4127410"/>
          </a:xfrm>
          <a:prstGeom prst="rect">
            <a:avLst/>
          </a:prstGeom>
          <a:ln w="12700">
            <a:miter lim="400000"/>
          </a:ln>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Title 1"/>
          <p:cNvSpPr txBox="1">
            <a:spLocks noGrp="1"/>
          </p:cNvSpPr>
          <p:nvPr>
            <p:ph type="title"/>
          </p:nvPr>
        </p:nvSpPr>
        <p:spPr>
          <a:xfrm>
            <a:off x="677333" y="609600"/>
            <a:ext cx="8596670" cy="1320800"/>
          </a:xfrm>
          <a:prstGeom prst="rect">
            <a:avLst/>
          </a:prstGeom>
        </p:spPr>
        <p:txBody>
          <a:bodyPr/>
          <a:lstStyle/>
          <a:p>
            <a:r>
              <a:t>Results – Route 2</a:t>
            </a:r>
          </a:p>
        </p:txBody>
      </p:sp>
      <p:pic>
        <p:nvPicPr>
          <p:cNvPr id="225" name="Picture 4" descr="Picture 4"/>
          <p:cNvPicPr>
            <a:picLocks noChangeAspect="1"/>
          </p:cNvPicPr>
          <p:nvPr/>
        </p:nvPicPr>
        <p:blipFill>
          <a:blip r:embed="rId2"/>
          <a:stretch>
            <a:fillRect/>
          </a:stretch>
        </p:blipFill>
        <p:spPr>
          <a:xfrm>
            <a:off x="1618620" y="1813263"/>
            <a:ext cx="6287582" cy="4711824"/>
          </a:xfrm>
          <a:prstGeom prst="rect">
            <a:avLst/>
          </a:prstGeom>
          <a:ln w="12700">
            <a:miter lim="400000"/>
          </a:ln>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Title 1"/>
          <p:cNvSpPr txBox="1">
            <a:spLocks noGrp="1"/>
          </p:cNvSpPr>
          <p:nvPr>
            <p:ph type="title"/>
          </p:nvPr>
        </p:nvSpPr>
        <p:spPr>
          <a:xfrm>
            <a:off x="677333" y="609600"/>
            <a:ext cx="8596670" cy="1320800"/>
          </a:xfrm>
          <a:prstGeom prst="rect">
            <a:avLst/>
          </a:prstGeom>
        </p:spPr>
        <p:txBody>
          <a:bodyPr/>
          <a:lstStyle/>
          <a:p>
            <a:r>
              <a:t>Results – Route 3</a:t>
            </a:r>
          </a:p>
        </p:txBody>
      </p:sp>
      <p:pic>
        <p:nvPicPr>
          <p:cNvPr id="228" name="Picture 4" descr="Picture 4"/>
          <p:cNvPicPr>
            <a:picLocks noChangeAspect="1"/>
          </p:cNvPicPr>
          <p:nvPr/>
        </p:nvPicPr>
        <p:blipFill>
          <a:blip r:embed="rId2"/>
          <a:stretch>
            <a:fillRect/>
          </a:stretch>
        </p:blipFill>
        <p:spPr>
          <a:xfrm>
            <a:off x="1592359" y="1554480"/>
            <a:ext cx="5669280" cy="4693921"/>
          </a:xfrm>
          <a:prstGeom prst="rect">
            <a:avLst/>
          </a:prstGeom>
          <a:ln w="12700">
            <a:miter lim="400000"/>
          </a:ln>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Title 1"/>
          <p:cNvSpPr txBox="1">
            <a:spLocks noGrp="1"/>
          </p:cNvSpPr>
          <p:nvPr>
            <p:ph type="title"/>
          </p:nvPr>
        </p:nvSpPr>
        <p:spPr>
          <a:xfrm>
            <a:off x="677333" y="609600"/>
            <a:ext cx="8596670" cy="1320800"/>
          </a:xfrm>
          <a:prstGeom prst="rect">
            <a:avLst/>
          </a:prstGeom>
        </p:spPr>
        <p:txBody>
          <a:bodyPr/>
          <a:lstStyle/>
          <a:p>
            <a:r>
              <a:t>Challenges</a:t>
            </a:r>
          </a:p>
        </p:txBody>
      </p:sp>
      <p:sp>
        <p:nvSpPr>
          <p:cNvPr id="231" name="Content Placeholder 2"/>
          <p:cNvSpPr txBox="1">
            <a:spLocks noGrp="1"/>
          </p:cNvSpPr>
          <p:nvPr>
            <p:ph type="body" sz="half" idx="1"/>
          </p:nvPr>
        </p:nvSpPr>
        <p:spPr>
          <a:xfrm>
            <a:off x="677333" y="2160589"/>
            <a:ext cx="8596670" cy="3880773"/>
          </a:xfrm>
          <a:prstGeom prst="rect">
            <a:avLst/>
          </a:prstGeom>
        </p:spPr>
        <p:txBody>
          <a:bodyPr/>
          <a:lstStyle/>
          <a:p>
            <a:r>
              <a:t>Subtour constraints became too difficult to handle manually.</a:t>
            </a:r>
          </a:p>
          <a:p>
            <a:pPr marL="742950" lvl="1" indent="-285750">
              <a:defRPr sz="1600"/>
            </a:pPr>
            <a:r>
              <a:t>Over 50 subtour constraints created.</a:t>
            </a:r>
          </a:p>
          <a:p>
            <a:r>
              <a:t>No benchmark for optimization time.</a:t>
            </a:r>
          </a:p>
          <a:p>
            <a:r>
              <a:t>Did not create custom optimization tool.</a:t>
            </a:r>
          </a:p>
          <a:p>
            <a:r>
              <a:t>Little to no control of model selection.</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Title 1"/>
          <p:cNvSpPr txBox="1">
            <a:spLocks noGrp="1"/>
          </p:cNvSpPr>
          <p:nvPr>
            <p:ph type="title"/>
          </p:nvPr>
        </p:nvSpPr>
        <p:spPr>
          <a:xfrm>
            <a:off x="677333" y="609600"/>
            <a:ext cx="8596670" cy="1320800"/>
          </a:xfrm>
          <a:prstGeom prst="rect">
            <a:avLst/>
          </a:prstGeom>
        </p:spPr>
        <p:txBody>
          <a:bodyPr/>
          <a:lstStyle/>
          <a:p>
            <a:r>
              <a:t>Future Work</a:t>
            </a:r>
          </a:p>
        </p:txBody>
      </p:sp>
      <p:sp>
        <p:nvSpPr>
          <p:cNvPr id="234" name="Content Placeholder 2"/>
          <p:cNvSpPr txBox="1">
            <a:spLocks noGrp="1"/>
          </p:cNvSpPr>
          <p:nvPr>
            <p:ph type="body" sz="half" idx="1"/>
          </p:nvPr>
        </p:nvSpPr>
        <p:spPr>
          <a:xfrm>
            <a:off x="677333" y="2160589"/>
            <a:ext cx="8596670" cy="3880773"/>
          </a:xfrm>
          <a:prstGeom prst="rect">
            <a:avLst/>
          </a:prstGeom>
        </p:spPr>
        <p:txBody>
          <a:bodyPr/>
          <a:lstStyle/>
          <a:p>
            <a:pPr>
              <a:lnSpc>
                <a:spcPct val="90000"/>
              </a:lnSpc>
              <a:defRPr sz="1600"/>
            </a:pPr>
            <a:r>
              <a:t>Occasional Drivers (Archetti et al., 2016)</a:t>
            </a:r>
          </a:p>
          <a:p>
            <a:pPr marL="742950" lvl="1" indent="-285750">
              <a:lnSpc>
                <a:spcPct val="90000"/>
              </a:lnSpc>
              <a:defRPr sz="1400"/>
            </a:pPr>
            <a:r>
              <a:t>Allows for drivers willing to make a single delivery from their own destination</a:t>
            </a:r>
          </a:p>
          <a:p>
            <a:pPr>
              <a:lnSpc>
                <a:spcPct val="90000"/>
              </a:lnSpc>
              <a:defRPr sz="1600"/>
            </a:pPr>
            <a:r>
              <a:t>Vehicle Routing Problem with carbon emission (Zhang et al., 2015)</a:t>
            </a:r>
          </a:p>
          <a:p>
            <a:pPr marL="742950" lvl="1" indent="-285750">
              <a:lnSpc>
                <a:spcPct val="90000"/>
              </a:lnSpc>
              <a:defRPr sz="1400"/>
            </a:pPr>
            <a:r>
              <a:t>Considers fuel consumption and carbon emission when weighing distances.</a:t>
            </a:r>
          </a:p>
          <a:p>
            <a:pPr>
              <a:lnSpc>
                <a:spcPct val="90000"/>
              </a:lnSpc>
              <a:defRPr sz="1600"/>
            </a:pPr>
            <a:r>
              <a:t>Consider alternative optimization models (Nuriyeva, Kizilates, 2017)</a:t>
            </a:r>
          </a:p>
          <a:p>
            <a:pPr marL="742950" lvl="1" indent="-285750">
              <a:lnSpc>
                <a:spcPct val="90000"/>
              </a:lnSpc>
              <a:defRPr sz="1400"/>
            </a:pPr>
            <a:r>
              <a:t>B&amp;B Algorithm</a:t>
            </a:r>
          </a:p>
          <a:p>
            <a:pPr marL="742950" lvl="1" indent="-285750">
              <a:lnSpc>
                <a:spcPct val="90000"/>
              </a:lnSpc>
              <a:defRPr sz="1400"/>
            </a:pPr>
            <a:r>
              <a:t>Shortest Path Algorithm</a:t>
            </a:r>
          </a:p>
          <a:p>
            <a:pPr marL="742950" lvl="1" indent="-285750">
              <a:lnSpc>
                <a:spcPct val="90000"/>
              </a:lnSpc>
              <a:defRPr sz="1400"/>
            </a:pPr>
            <a:r>
              <a:t>Insertion Heuristic</a:t>
            </a:r>
          </a:p>
          <a:p>
            <a:pPr>
              <a:lnSpc>
                <a:spcPct val="90000"/>
              </a:lnSpc>
              <a:defRPr sz="1600"/>
            </a:pPr>
            <a:r>
              <a:t>Multiple Depots</a:t>
            </a:r>
          </a:p>
          <a:p>
            <a:pPr>
              <a:lnSpc>
                <a:spcPct val="90000"/>
              </a:lnSpc>
              <a:defRPr sz="1600"/>
            </a:pPr>
            <a:r>
              <a:t>Constant Visited Vertices</a:t>
            </a:r>
          </a:p>
          <a:p>
            <a:pPr>
              <a:lnSpc>
                <a:spcPct val="90000"/>
              </a:lnSpc>
              <a:defRPr sz="1600"/>
            </a:pPr>
            <a:r>
              <a:t>Credentials</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Title 1"/>
          <p:cNvSpPr txBox="1">
            <a:spLocks noGrp="1"/>
          </p:cNvSpPr>
          <p:nvPr>
            <p:ph type="title"/>
          </p:nvPr>
        </p:nvSpPr>
        <p:spPr>
          <a:xfrm>
            <a:off x="677333" y="609600"/>
            <a:ext cx="8596670" cy="1320800"/>
          </a:xfrm>
          <a:prstGeom prst="rect">
            <a:avLst/>
          </a:prstGeom>
        </p:spPr>
        <p:txBody>
          <a:bodyPr/>
          <a:lstStyle/>
          <a:p>
            <a:r>
              <a:t>References</a:t>
            </a:r>
          </a:p>
        </p:txBody>
      </p:sp>
      <p:sp>
        <p:nvSpPr>
          <p:cNvPr id="237" name="Content Placeholder 2"/>
          <p:cNvSpPr txBox="1">
            <a:spLocks noGrp="1"/>
          </p:cNvSpPr>
          <p:nvPr>
            <p:ph type="body" sz="half" idx="1"/>
          </p:nvPr>
        </p:nvSpPr>
        <p:spPr>
          <a:xfrm>
            <a:off x="677333" y="2160589"/>
            <a:ext cx="8596670" cy="3880773"/>
          </a:xfrm>
          <a:prstGeom prst="rect">
            <a:avLst/>
          </a:prstGeom>
        </p:spPr>
        <p:txBody>
          <a:bodyPr/>
          <a:lstStyle/>
          <a:p>
            <a:r>
              <a:t>Archetti, C., Savelsbergh, M., Speranza, M. G. (2016). The Vehicle Routing 	Problem with Occasional Drivers. European Journal of Operational Research, 	254(2), 472480. doi:10.1016/j.ejor.2016.03.049Liu, B. (2009).</a:t>
            </a:r>
          </a:p>
          <a:p>
            <a:r>
              <a:t>Theory and Practice of Uncertain Programming. Berlin, Heidelberg: Springer 	Berlin Heidelberg.Nuriyeva, F., Kizilates, G. (2017).</a:t>
            </a:r>
          </a:p>
          <a:p>
            <a:r>
              <a:t>A NEW HEURISTIC ALGORITHM FOR MULTIPLE TRAVELING SALESMAN PROBLEM. 	Journal of Applied and Engineering Mathematics, 7, 101109.Zhang, J., 	Zhao,Y., Xue,W., Li, J. (2015).</a:t>
            </a:r>
          </a:p>
          <a:p>
            <a:r>
              <a:t>Vehicle routing problem with fuel consumption and carbon emission. Int. J. 	Production Economics, 232242.</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Title 1"/>
          <p:cNvSpPr txBox="1">
            <a:spLocks noGrp="1"/>
          </p:cNvSpPr>
          <p:nvPr>
            <p:ph type="title"/>
          </p:nvPr>
        </p:nvSpPr>
        <p:spPr>
          <a:xfrm>
            <a:off x="677333" y="609600"/>
            <a:ext cx="8596670" cy="1320800"/>
          </a:xfrm>
          <a:prstGeom prst="rect">
            <a:avLst/>
          </a:prstGeom>
        </p:spPr>
        <p:txBody>
          <a:bodyPr/>
          <a:lstStyle/>
          <a:p>
            <a:r>
              <a:t>Introduction</a:t>
            </a:r>
          </a:p>
        </p:txBody>
      </p:sp>
      <p:sp>
        <p:nvSpPr>
          <p:cNvPr id="190" name="Content Placeholder 2"/>
          <p:cNvSpPr txBox="1">
            <a:spLocks noGrp="1"/>
          </p:cNvSpPr>
          <p:nvPr>
            <p:ph type="body" sz="half" idx="1"/>
          </p:nvPr>
        </p:nvSpPr>
        <p:spPr>
          <a:xfrm>
            <a:off x="677333" y="2160589"/>
            <a:ext cx="8596670" cy="3880773"/>
          </a:xfrm>
          <a:prstGeom prst="rect">
            <a:avLst/>
          </a:prstGeom>
        </p:spPr>
        <p:txBody>
          <a:bodyPr/>
          <a:lstStyle/>
          <a:p>
            <a:pPr>
              <a:buFont typeface="Arial"/>
              <a:buChar char="•"/>
            </a:pPr>
            <a:r>
              <a:rPr dirty="0"/>
              <a:t>TSP is the Traveling Salesmen Problem</a:t>
            </a:r>
          </a:p>
          <a:p>
            <a:pPr marL="800100" lvl="1" indent="-342900">
              <a:buFont typeface="Arial"/>
              <a:buChar char="•"/>
            </a:pPr>
            <a:r>
              <a:rPr lang="en-US" dirty="0"/>
              <a:t>A</a:t>
            </a:r>
            <a:r>
              <a:rPr dirty="0"/>
              <a:t>ims to find the shortest tour or the tour with minimum cost for the given number of points, i.e., cities, pieces, vertices, etc., where all the distances between the points are known. </a:t>
            </a:r>
            <a:endParaRPr sz="1200" dirty="0"/>
          </a:p>
          <a:p>
            <a:pPr>
              <a:buFont typeface="Arial"/>
              <a:buChar char="•"/>
            </a:pPr>
            <a:r>
              <a:rPr dirty="0" err="1"/>
              <a:t>mTSP</a:t>
            </a:r>
            <a:r>
              <a:rPr dirty="0"/>
              <a:t> is the Multiple Traveling Salesmen Problem</a:t>
            </a:r>
          </a:p>
          <a:p>
            <a:pPr marL="800100" lvl="1" indent="-342900">
              <a:buFont typeface="Arial"/>
              <a:buChar char="•"/>
            </a:pPr>
            <a:r>
              <a:rPr lang="en-US" dirty="0"/>
              <a:t>A</a:t>
            </a:r>
            <a:r>
              <a:rPr dirty="0"/>
              <a:t>ims to acquire the minimum cost for traveling a given set of cities by assigning each of them to a different salesman in order to create m number of tours. </a:t>
            </a:r>
          </a:p>
          <a:p>
            <a:pPr marL="742950" lvl="1" indent="-285750">
              <a:buFont typeface="Arial"/>
              <a:buChar char="•"/>
              <a:defRPr sz="1600"/>
            </a:pPr>
            <a:r>
              <a:rPr dirty="0"/>
              <a:t>Just like the TSP, but with more salesmen</a:t>
            </a:r>
          </a:p>
          <a:p>
            <a:pPr>
              <a:buFont typeface="Arial"/>
              <a:buChar char="•"/>
            </a:pPr>
            <a:r>
              <a:rPr dirty="0"/>
              <a:t>VRP is the Vehicle Routing Problem</a:t>
            </a:r>
          </a:p>
          <a:p>
            <a:pPr marL="742950" lvl="1" indent="-285750">
              <a:buFont typeface="Arial"/>
              <a:buChar char="•"/>
              <a:defRPr sz="1600"/>
            </a:pPr>
            <a:r>
              <a:rPr dirty="0"/>
              <a:t>Generalization of the </a:t>
            </a:r>
            <a:r>
              <a:rPr dirty="0" err="1"/>
              <a:t>mTSP</a:t>
            </a:r>
            <a:r>
              <a:rPr dirty="0"/>
              <a:t>, similar structures/algorithms</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NP-hard Class"/>
          <p:cNvSpPr txBox="1">
            <a:spLocks noGrp="1"/>
          </p:cNvSpPr>
          <p:nvPr>
            <p:ph type="title"/>
          </p:nvPr>
        </p:nvSpPr>
        <p:spPr>
          <a:prstGeom prst="rect">
            <a:avLst/>
          </a:prstGeom>
        </p:spPr>
        <p:txBody>
          <a:bodyPr/>
          <a:lstStyle/>
          <a:p>
            <a:r>
              <a:t>NP-hard Class</a:t>
            </a:r>
          </a:p>
        </p:txBody>
      </p:sp>
      <p:sp>
        <p:nvSpPr>
          <p:cNvPr id="193" name="mTSP is an NP-hard problem in combinatorial optimization."/>
          <p:cNvSpPr txBox="1">
            <a:spLocks noGrp="1"/>
          </p:cNvSpPr>
          <p:nvPr>
            <p:ph type="body" sz="half" idx="1"/>
          </p:nvPr>
        </p:nvSpPr>
        <p:spPr>
          <a:prstGeom prst="rect">
            <a:avLst/>
          </a:prstGeom>
        </p:spPr>
        <p:txBody>
          <a:bodyPr/>
          <a:lstStyle>
            <a:lvl1pPr marL="0" indent="-228600" defTabSz="914400">
              <a:lnSpc>
                <a:spcPct val="90000"/>
              </a:lnSpc>
              <a:buClrTx/>
              <a:buSzPct val="100000"/>
              <a:buFont typeface="Arial"/>
              <a:buChar char="•"/>
              <a:defRPr sz="2200">
                <a:solidFill>
                  <a:srgbClr val="000000"/>
                </a:solidFill>
                <a:latin typeface="Calibri"/>
                <a:ea typeface="Calibri"/>
                <a:cs typeface="Calibri"/>
                <a:sym typeface="Calibri"/>
              </a:defRPr>
            </a:lvl1pPr>
          </a:lstStyle>
          <a:p>
            <a:r>
              <a:t>mTSP is an NP-hard problem in combinatorial optimization.</a:t>
            </a:r>
          </a:p>
        </p:txBody>
      </p:sp>
      <p:pic>
        <p:nvPicPr>
          <p:cNvPr id="194" name="Picture 5" descr="Picture 5"/>
          <p:cNvPicPr>
            <a:picLocks noChangeAspect="1"/>
          </p:cNvPicPr>
          <p:nvPr/>
        </p:nvPicPr>
        <p:blipFill>
          <a:blip r:embed="rId2"/>
          <a:stretch>
            <a:fillRect/>
          </a:stretch>
        </p:blipFill>
        <p:spPr>
          <a:xfrm>
            <a:off x="2400970" y="3285883"/>
            <a:ext cx="4397040" cy="2755479"/>
          </a:xfrm>
          <a:prstGeom prst="rect">
            <a:avLst/>
          </a:prstGeom>
          <a:ln w="12700">
            <a:miter lim="400000"/>
          </a:ln>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Title 1"/>
          <p:cNvSpPr txBox="1">
            <a:spLocks noGrp="1"/>
          </p:cNvSpPr>
          <p:nvPr>
            <p:ph type="title"/>
          </p:nvPr>
        </p:nvSpPr>
        <p:spPr>
          <a:xfrm>
            <a:off x="677333" y="609600"/>
            <a:ext cx="8596670" cy="1320800"/>
          </a:xfrm>
          <a:prstGeom prst="rect">
            <a:avLst/>
          </a:prstGeom>
        </p:spPr>
        <p:txBody>
          <a:bodyPr/>
          <a:lstStyle/>
          <a:p>
            <a:r>
              <a:t>mTSP Example</a:t>
            </a:r>
          </a:p>
        </p:txBody>
      </p:sp>
      <p:pic>
        <p:nvPicPr>
          <p:cNvPr id="197" name="Picture 2" descr="Picture 2"/>
          <p:cNvPicPr>
            <a:picLocks noChangeAspect="1"/>
          </p:cNvPicPr>
          <p:nvPr/>
        </p:nvPicPr>
        <p:blipFill>
          <a:blip r:embed="rId2"/>
          <a:stretch>
            <a:fillRect/>
          </a:stretch>
        </p:blipFill>
        <p:spPr>
          <a:xfrm>
            <a:off x="1544715" y="1906320"/>
            <a:ext cx="4999886" cy="4593912"/>
          </a:xfrm>
          <a:prstGeom prst="rect">
            <a:avLst/>
          </a:prstGeom>
          <a:ln w="12700">
            <a:miter lim="400000"/>
          </a:ln>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Why Studying mTSP/VPR"/>
          <p:cNvSpPr txBox="1">
            <a:spLocks noGrp="1"/>
          </p:cNvSpPr>
          <p:nvPr>
            <p:ph type="title"/>
          </p:nvPr>
        </p:nvSpPr>
        <p:spPr>
          <a:prstGeom prst="rect">
            <a:avLst/>
          </a:prstGeom>
        </p:spPr>
        <p:txBody>
          <a:bodyPr/>
          <a:lstStyle/>
          <a:p>
            <a:r>
              <a:rPr dirty="0"/>
              <a:t>Why Study </a:t>
            </a:r>
            <a:r>
              <a:rPr dirty="0" err="1"/>
              <a:t>mTSP</a:t>
            </a:r>
            <a:r>
              <a:rPr dirty="0"/>
              <a:t>/VPR</a:t>
            </a:r>
            <a:r>
              <a:rPr lang="en-US" dirty="0"/>
              <a:t> ?</a:t>
            </a:r>
            <a:endParaRPr dirty="0"/>
          </a:p>
        </p:txBody>
      </p:sp>
      <p:sp>
        <p:nvSpPr>
          <p:cNvPr id="200" name="Important topic in operational management…"/>
          <p:cNvSpPr txBox="1">
            <a:spLocks noGrp="1"/>
          </p:cNvSpPr>
          <p:nvPr>
            <p:ph type="body" sz="half" idx="1"/>
          </p:nvPr>
        </p:nvSpPr>
        <p:spPr>
          <a:prstGeom prst="rect">
            <a:avLst/>
          </a:prstGeom>
        </p:spPr>
        <p:txBody>
          <a:bodyPr/>
          <a:lstStyle/>
          <a:p>
            <a:pPr>
              <a:buFont typeface="Arial" panose="020B0604020202020204" pitchFamily="34" charset="0"/>
              <a:buChar char="•"/>
            </a:pPr>
            <a:r>
              <a:rPr dirty="0"/>
              <a:t>Important topic in operational management</a:t>
            </a:r>
          </a:p>
          <a:p>
            <a:pPr>
              <a:buFont typeface="Arial" panose="020B0604020202020204" pitchFamily="34" charset="0"/>
              <a:buChar char="•"/>
            </a:pPr>
            <a:r>
              <a:rPr dirty="0"/>
              <a:t>Applications:</a:t>
            </a:r>
          </a:p>
          <a:p>
            <a:pPr lvl="1">
              <a:buFont typeface="Arial" panose="020B0604020202020204" pitchFamily="34" charset="0"/>
              <a:buChar char="•"/>
              <a:defRPr sz="1600"/>
            </a:pPr>
            <a:r>
              <a:rPr dirty="0"/>
              <a:t>Electrical Circuit Boards</a:t>
            </a:r>
          </a:p>
          <a:p>
            <a:pPr lvl="1">
              <a:buFont typeface="Arial" panose="020B0604020202020204" pitchFamily="34" charset="0"/>
              <a:buChar char="•"/>
              <a:defRPr sz="1600"/>
            </a:pPr>
            <a:r>
              <a:rPr dirty="0"/>
              <a:t>Robot Control</a:t>
            </a:r>
          </a:p>
          <a:p>
            <a:pPr lvl="1">
              <a:buFont typeface="Arial" panose="020B0604020202020204" pitchFamily="34" charset="0"/>
              <a:buChar char="•"/>
              <a:defRPr sz="1600"/>
            </a:pPr>
            <a:r>
              <a:rPr dirty="0"/>
              <a:t>Ant Colonization (Yes, Really!)</a:t>
            </a:r>
          </a:p>
          <a:p>
            <a:pPr lvl="1">
              <a:buFont typeface="Arial" panose="020B0604020202020204" pitchFamily="34" charset="0"/>
              <a:buChar char="•"/>
              <a:defRPr sz="1600"/>
            </a:pPr>
            <a:r>
              <a:rPr dirty="0"/>
              <a:t>Accreditation Tours</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Title 1"/>
          <p:cNvSpPr txBox="1">
            <a:spLocks noGrp="1"/>
          </p:cNvSpPr>
          <p:nvPr>
            <p:ph type="title"/>
          </p:nvPr>
        </p:nvSpPr>
        <p:spPr>
          <a:xfrm>
            <a:off x="677333" y="609600"/>
            <a:ext cx="8596670" cy="1320800"/>
          </a:xfrm>
          <a:prstGeom prst="rect">
            <a:avLst/>
          </a:prstGeom>
        </p:spPr>
        <p:txBody>
          <a:bodyPr/>
          <a:lstStyle/>
          <a:p>
            <a:r>
              <a:t>Problem Background</a:t>
            </a:r>
          </a:p>
        </p:txBody>
      </p:sp>
      <p:sp>
        <p:nvSpPr>
          <p:cNvPr id="203" name="Content Placeholder 2"/>
          <p:cNvSpPr txBox="1">
            <a:spLocks noGrp="1"/>
          </p:cNvSpPr>
          <p:nvPr>
            <p:ph type="body" sz="half" idx="1"/>
          </p:nvPr>
        </p:nvSpPr>
        <p:spPr>
          <a:xfrm>
            <a:off x="677333" y="2160589"/>
            <a:ext cx="8596670" cy="3880773"/>
          </a:xfrm>
          <a:prstGeom prst="rect">
            <a:avLst/>
          </a:prstGeom>
        </p:spPr>
        <p:txBody>
          <a:bodyPr/>
          <a:lstStyle/>
          <a:p>
            <a:r>
              <a:t>Inspectors are distributed from the Accreditation organization to multiple facilities.</a:t>
            </a:r>
          </a:p>
          <a:p>
            <a:r>
              <a:t>A client is requesting a large number of facilities to become accredited within a short time frame.</a:t>
            </a:r>
          </a:p>
          <a:p>
            <a:r>
              <a:t>Some locations generate more revenue for the client, and therefore are prioritized in the tour.</a:t>
            </a:r>
          </a:p>
          <a:p>
            <a:r>
              <a:t>With three inspectors, what is the optimal route for each one?</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Title 1"/>
          <p:cNvSpPr txBox="1">
            <a:spLocks noGrp="1"/>
          </p:cNvSpPr>
          <p:nvPr>
            <p:ph type="title"/>
          </p:nvPr>
        </p:nvSpPr>
        <p:spPr>
          <a:xfrm>
            <a:off x="677333" y="609600"/>
            <a:ext cx="8596670" cy="1320800"/>
          </a:xfrm>
          <a:prstGeom prst="rect">
            <a:avLst/>
          </a:prstGeom>
        </p:spPr>
        <p:txBody>
          <a:bodyPr/>
          <a:lstStyle/>
          <a:p>
            <a:r>
              <a:t>Definitions</a:t>
            </a:r>
          </a:p>
        </p:txBody>
      </p:sp>
      <p:pic>
        <p:nvPicPr>
          <p:cNvPr id="206" name="Picture 8" descr="Picture 8"/>
          <p:cNvPicPr>
            <a:picLocks noChangeAspect="1"/>
          </p:cNvPicPr>
          <p:nvPr/>
        </p:nvPicPr>
        <p:blipFill>
          <a:blip r:embed="rId2"/>
          <a:stretch>
            <a:fillRect/>
          </a:stretch>
        </p:blipFill>
        <p:spPr>
          <a:xfrm>
            <a:off x="603681" y="1594280"/>
            <a:ext cx="8145782" cy="4188063"/>
          </a:xfrm>
          <a:prstGeom prst="rect">
            <a:avLst/>
          </a:prstGeom>
          <a:ln w="12700">
            <a:miter lim="400000"/>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Title 1"/>
          <p:cNvSpPr txBox="1">
            <a:spLocks noGrp="1"/>
          </p:cNvSpPr>
          <p:nvPr>
            <p:ph type="title"/>
          </p:nvPr>
        </p:nvSpPr>
        <p:spPr>
          <a:xfrm>
            <a:off x="677333" y="609600"/>
            <a:ext cx="8596670" cy="1320800"/>
          </a:xfrm>
          <a:prstGeom prst="rect">
            <a:avLst/>
          </a:prstGeom>
        </p:spPr>
        <p:txBody>
          <a:bodyPr/>
          <a:lstStyle/>
          <a:p>
            <a:r>
              <a:t>Objective</a:t>
            </a:r>
          </a:p>
        </p:txBody>
      </p:sp>
      <p:pic>
        <p:nvPicPr>
          <p:cNvPr id="209" name="Picture 6" descr="Picture 6"/>
          <p:cNvPicPr>
            <a:picLocks noChangeAspect="1"/>
          </p:cNvPicPr>
          <p:nvPr/>
        </p:nvPicPr>
        <p:blipFill>
          <a:blip r:embed="rId2"/>
          <a:stretch>
            <a:fillRect/>
          </a:stretch>
        </p:blipFill>
        <p:spPr>
          <a:xfrm>
            <a:off x="2823098" y="2769017"/>
            <a:ext cx="4928329" cy="1489592"/>
          </a:xfrm>
          <a:prstGeom prst="rect">
            <a:avLst/>
          </a:prstGeom>
          <a:ln w="12700">
            <a:miter lim="400000"/>
          </a:ln>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Title 1"/>
          <p:cNvSpPr txBox="1">
            <a:spLocks noGrp="1"/>
          </p:cNvSpPr>
          <p:nvPr>
            <p:ph type="title"/>
          </p:nvPr>
        </p:nvSpPr>
        <p:spPr>
          <a:xfrm>
            <a:off x="677333" y="609600"/>
            <a:ext cx="8596670" cy="1320800"/>
          </a:xfrm>
          <a:prstGeom prst="rect">
            <a:avLst/>
          </a:prstGeom>
        </p:spPr>
        <p:txBody>
          <a:bodyPr/>
          <a:lstStyle/>
          <a:p>
            <a:r>
              <a:t>Constraints</a:t>
            </a:r>
          </a:p>
        </p:txBody>
      </p:sp>
      <p:pic>
        <p:nvPicPr>
          <p:cNvPr id="212" name="Picture 4" descr="Picture 4"/>
          <p:cNvPicPr>
            <a:picLocks noChangeAspect="1"/>
          </p:cNvPicPr>
          <p:nvPr/>
        </p:nvPicPr>
        <p:blipFill>
          <a:blip r:embed="rId2"/>
          <a:stretch>
            <a:fillRect/>
          </a:stretch>
        </p:blipFill>
        <p:spPr>
          <a:xfrm>
            <a:off x="4626967" y="723087"/>
            <a:ext cx="5015848" cy="5133760"/>
          </a:xfrm>
          <a:prstGeom prst="rect">
            <a:avLst/>
          </a:prstGeom>
          <a:ln w="12700">
            <a:miter lim="400000"/>
          </a:ln>
        </p:spPr>
      </p:pic>
      <p:sp>
        <p:nvSpPr>
          <p:cNvPr id="213" name="Content Placeholder 2"/>
          <p:cNvSpPr txBox="1">
            <a:spLocks noGrp="1"/>
          </p:cNvSpPr>
          <p:nvPr>
            <p:ph type="body" sz="half" idx="1"/>
          </p:nvPr>
        </p:nvSpPr>
        <p:spPr>
          <a:xfrm>
            <a:off x="410073" y="1349580"/>
            <a:ext cx="8596670" cy="3880774"/>
          </a:xfrm>
          <a:prstGeom prst="rect">
            <a:avLst/>
          </a:prstGeom>
        </p:spPr>
        <p:txBody>
          <a:bodyPr/>
          <a:lstStyle/>
          <a:p>
            <a:r>
              <a:t>m Inspectors begin at the same location</a:t>
            </a:r>
          </a:p>
          <a:p>
            <a:endParaRPr/>
          </a:p>
          <a:p>
            <a:r>
              <a:t>m Inspectors end at the same location</a:t>
            </a:r>
          </a:p>
          <a:p>
            <a:endParaRPr/>
          </a:p>
          <a:p>
            <a:r>
              <a:t>Each facility must have one inspector visiting</a:t>
            </a:r>
          </a:p>
          <a:p>
            <a:endParaRPr/>
          </a:p>
          <a:p>
            <a:r>
              <a:t>Each facility must have one inspector leaving</a:t>
            </a:r>
          </a:p>
          <a:p>
            <a:endParaRPr/>
          </a:p>
          <a:p>
            <a:r>
              <a:t>No sub-tours</a:t>
            </a:r>
          </a:p>
        </p:txBody>
      </p:sp>
    </p:spTree>
  </p:cSld>
  <p:clrMapOvr>
    <a:masterClrMapping/>
  </p:clrMapOvr>
  <p:transition spd="med"/>
</p:sld>
</file>

<file path=ppt/theme/theme1.xml><?xml version="1.0" encoding="utf-8"?>
<a:theme xmlns:a="http://schemas.openxmlformats.org/drawingml/2006/main" name="Facet">
  <a:themeElements>
    <a:clrScheme name="Facet">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Facet">
      <a:majorFont>
        <a:latin typeface="Helvetica"/>
        <a:ea typeface="Helvetica"/>
        <a:cs typeface="Helvetica"/>
      </a:majorFont>
      <a:minorFont>
        <a:latin typeface="Trebuchet MS"/>
        <a:ea typeface="Trebuchet MS"/>
        <a:cs typeface="Trebuchet MS"/>
      </a:minorFont>
    </a:fontScheme>
    <a:fmtScheme name="Face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35000"/>
              </a:srgbClr>
            </a:outerShdw>
          </a:effectLst>
        </a:effectStyle>
        <a:effectStyle>
          <a:effectLst>
            <a:outerShdw blurRad="38100" dist="25400" dir="5400000" rotWithShape="0">
              <a:srgbClr val="000000">
                <a:alpha val="3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ap="rnd">
          <a:solidFill>
            <a:schemeClr val="accent1"/>
          </a:solidFill>
          <a:prstDash val="solid"/>
          <a:round/>
        </a:ln>
        <a:effectLst>
          <a:outerShdw blurRad="38100" dist="254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Trebuchet M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9050" cap="rnd">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Trebuchet M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Facet">
  <a:themeElements>
    <a:clrScheme name="Facet">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Facet">
      <a:majorFont>
        <a:latin typeface="Helvetica"/>
        <a:ea typeface="Helvetica"/>
        <a:cs typeface="Helvetica"/>
      </a:majorFont>
      <a:minorFont>
        <a:latin typeface="Trebuchet MS"/>
        <a:ea typeface="Trebuchet MS"/>
        <a:cs typeface="Trebuchet MS"/>
      </a:minorFont>
    </a:fontScheme>
    <a:fmtScheme name="Face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35000"/>
              </a:srgbClr>
            </a:outerShdw>
          </a:effectLst>
        </a:effectStyle>
        <a:effectStyle>
          <a:effectLst>
            <a:outerShdw blurRad="38100" dist="25400" dir="5400000" rotWithShape="0">
              <a:srgbClr val="000000">
                <a:alpha val="3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ap="rnd">
          <a:solidFill>
            <a:schemeClr val="accent1"/>
          </a:solidFill>
          <a:prstDash val="solid"/>
          <a:round/>
        </a:ln>
        <a:effectLst>
          <a:outerShdw blurRad="38100" dist="254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Trebuchet M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9050" cap="rnd">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Trebuchet M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31</TotalTime>
  <Words>537</Words>
  <Application>Microsoft Office PowerPoint</Application>
  <PresentationFormat>Widescreen</PresentationFormat>
  <Paragraphs>72</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Trebuchet MS</vt:lpstr>
      <vt:lpstr>Facet</vt:lpstr>
      <vt:lpstr>mTSP/VRP in Accreditation</vt:lpstr>
      <vt:lpstr>Introduction</vt:lpstr>
      <vt:lpstr>NP-hard Class</vt:lpstr>
      <vt:lpstr>mTSP Example</vt:lpstr>
      <vt:lpstr>Why Study mTSP/VPR ?</vt:lpstr>
      <vt:lpstr>Problem Background</vt:lpstr>
      <vt:lpstr>Definitions</vt:lpstr>
      <vt:lpstr>Objective</vt:lpstr>
      <vt:lpstr>Constraints</vt:lpstr>
      <vt:lpstr>Locations</vt:lpstr>
      <vt:lpstr>Results</vt:lpstr>
      <vt:lpstr>Results – Route 1</vt:lpstr>
      <vt:lpstr>Results – Route 2</vt:lpstr>
      <vt:lpstr>Results – Route 3</vt:lpstr>
      <vt:lpstr>Challenges</vt:lpstr>
      <vt:lpstr>Future Work</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mTSP/VRP in Accreditation</dc:title>
  <dc:creator>Saul</dc:creator>
  <cp:lastModifiedBy>Saul</cp:lastModifiedBy>
  <cp:revision>4</cp:revision>
  <dcterms:modified xsi:type="dcterms:W3CDTF">2020-05-16T14:56:27Z</dcterms:modified>
</cp:coreProperties>
</file>