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25DCA-5811-8D36-A462-689968CE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81C2B6-E46C-6492-6C6C-721167DB7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E1A207-4C16-CCF0-E524-5E729CA6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917EE-39E2-23F3-4DBF-37ED3E3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0B63A-853F-ADA3-17F2-DDD1E5E7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5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5105F-AFF9-0BDE-38F0-3C75CC87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96F54A-237D-7D1D-2EB1-21F2F030B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33278-6DF4-7F12-FC75-4DD87B1D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50525-729E-B033-DD8F-372D1B13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0D6E4-5984-CCF6-3712-8BCEC99F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37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9CB001-96F3-B5DF-3F73-ECAC78474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8D6F69-4A59-6F8D-1E26-83752FA7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E6AFD-C759-46AE-31C1-0528F1D5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91E63-B07B-C27E-C4C3-4D16DBE2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5682A-5256-C929-7CC0-26C04AC0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8C4AC-A4E2-2D97-E25C-A51837C6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A8DEA-2246-1B7D-6E82-6F071D30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4CC8B-30C2-A73C-ED98-275FEFF0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57088-F7E2-6316-6406-AA4B393D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E10E1-E532-EC1F-ED70-09B5C35E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1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F0E05-5998-4DF1-BB10-BFDBC1DF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0B209-05D5-0458-30DF-7959838B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B594E-8037-D0AE-BA0D-71AEF3E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1CA43-8953-4DF7-6AA6-318BD870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FFAC5-6AE3-5D67-6858-D6957406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7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C919F-3C6F-4020-AAAB-1C52C1F4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5BE07-AB68-6EB2-BAEF-2EC0EDE6A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1D78B7-7D20-470B-25D4-D4B44A97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86C18D-956C-A079-EF01-A032E673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B5ADE-195F-3346-D6A5-09412AB8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AC4F9B-797C-2AA4-F9A1-D007AA85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8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69C4B-DD7D-8E5E-C07C-A5C81AE0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B8E5D1-B55D-4942-28BE-93251507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5E94B3-9F4F-7822-212D-693B0351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A73100-DE22-354F-2044-36D817A4D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A2C45-6FD1-9DFD-3F9D-CA9E7BF24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71F5D7-852A-7E97-5449-F2B367CD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680D2E-64C3-BB8C-A0EB-FF0C26DE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8362A5-5693-53B9-7516-2B674E00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38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C88B4-C874-9EC0-589C-36B459B4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AFA316-18CE-8AEA-6FC7-37C95DB6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4D0B76-7D38-BD7A-8B39-CA416E67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073BD6-0400-E71B-4A31-CCCF97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56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D728BB-4C51-6519-80AD-EB5A37F7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DD97A6-767D-B7C6-5B4D-617B96D0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6574D-DBB9-034D-BB82-5C2AF27A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573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B9C50-A505-1D71-557D-5D4DFDDF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00F71-16C1-A25C-8A32-104C806E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F5E89B-3F81-0E8B-CAA7-3EE305AE3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DE4E3-75BF-1A7B-3D3F-3A6F8793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88FC3-8E9B-36F7-5A1E-B614989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B9C08D-AD3A-0A35-6B46-7710481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9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EA94E-110B-CA55-D67D-546EA5B9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980EDF-4B21-ABA1-BB6B-DA5D2FDC3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36FDD1-0E5B-C9B5-71AB-DB155E628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233CF9-42B1-5ADF-2CA2-26A9DBB9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A30A87-648E-5ED9-87F3-02503716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009B0-EED7-512F-ADB9-2A627507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6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0A4160-49FB-764C-220B-588F5F77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226F3-3590-AE30-8D24-23FADE1E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0A325-D2B9-6BC3-7564-9CF136511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0142-95E9-4BA2-BFC0-560BA0989B15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D81CB-B4E4-4381-399D-AD561C384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D7EA6-6A77-B311-B507-031F4B62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0B0C-3077-490B-8681-D333BE7C0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24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00460D-F971-55B6-DD62-00EB6E125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43" b="92143" l="10000" r="90000">
                        <a14:foregroundMark x1="57717" y1="10429" x2="44457" y2="8143"/>
                        <a14:foregroundMark x1="42391" y1="11714" x2="55543" y2="13286"/>
                        <a14:foregroundMark x1="52717" y1="15286" x2="45870" y2="12429"/>
                        <a14:foregroundMark x1="45870" y1="12429" x2="44891" y2="12429"/>
                        <a14:foregroundMark x1="57283" y1="92143" x2="58043" y2="85857"/>
                        <a14:backgroundMark x1="47609" y1="51571" x2="47174" y2="60143"/>
                        <a14:backgroundMark x1="47174" y1="60143" x2="47500" y2="62429"/>
                        <a14:backgroundMark x1="47609" y1="55714" x2="47609" y2="61857"/>
                        <a14:backgroundMark x1="47826" y1="43571" x2="47500" y2="50857"/>
                        <a14:backgroundMark x1="47500" y1="50857" x2="47500" y2="51286"/>
                        <a14:backgroundMark x1="47717" y1="50000" x2="47391" y2="43286"/>
                        <a14:backgroundMark x1="47717" y1="44143" x2="47717" y2="50714"/>
                      </a14:backgroundRemoval>
                    </a14:imgEffect>
                  </a14:imgLayer>
                </a14:imgProps>
              </a:ext>
            </a:extLst>
          </a:blip>
          <a:srcRect l="26229" t="5614" r="26809" b="5232"/>
          <a:stretch/>
        </p:blipFill>
        <p:spPr>
          <a:xfrm>
            <a:off x="4013200" y="469901"/>
            <a:ext cx="411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6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285BA-01C9-45AB-0499-4FCE50A0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D4A41-25F4-21C9-4904-120CA1C9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Landing page - torniquetes peatonales - Controling Chile">
            <a:extLst>
              <a:ext uri="{FF2B5EF4-FFF2-40B4-BE49-F238E27FC236}">
                <a16:creationId xmlns:a16="http://schemas.microsoft.com/office/drawing/2014/main" id="{57C78DA8-82BF-D196-601F-2405DA2F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524000"/>
            <a:ext cx="38671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6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569C3-CBAA-418E-2E66-8706ABBA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85365-776A-3B2A-7944-DBAA0A73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0" name="Picture 2" descr="Torniquete, Control De Acceso, Seguridad imagen png - imagen transparente  descarga gratuita">
            <a:extLst>
              <a:ext uri="{FF2B5EF4-FFF2-40B4-BE49-F238E27FC236}">
                <a16:creationId xmlns:a16="http://schemas.microsoft.com/office/drawing/2014/main" id="{8CC70444-0BD9-A2F0-EECA-4419DD15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43" b="95536" l="10000" r="90000">
                        <a14:foregroundMark x1="27889" y1="19464" x2="33778" y2="6607"/>
                        <a14:foregroundMark x1="33778" y1="6607" x2="34000" y2="6429"/>
                        <a14:foregroundMark x1="67222" y1="2143" x2="53222" y2="4107"/>
                        <a14:foregroundMark x1="47197" y1="28456" x2="42444" y2="50893"/>
                        <a14:foregroundMark x1="47778" y1="25714" x2="47309" y2="27926"/>
                        <a14:foregroundMark x1="56778" y1="20536" x2="61889" y2="27500"/>
                        <a14:foregroundMark x1="61889" y1="27500" x2="62111" y2="30179"/>
                        <a14:foregroundMark x1="26000" y1="89107" x2="34222" y2="95536"/>
                        <a14:foregroundMark x1="34222" y1="95536" x2="35222" y2="93214"/>
                        <a14:backgroundMark x1="56222" y1="357" x2="56222" y2="357"/>
                        <a14:backgroundMark x1="62000" y1="357" x2="62000" y2="357"/>
                        <a14:backgroundMark x1="61000" y1="179" x2="61000" y2="179"/>
                        <a14:backgroundMark x1="49111" y1="28214" x2="48556" y2="37143"/>
                        <a14:backgroundMark x1="48556" y1="37143" x2="46667" y2="43929"/>
                        <a14:backgroundMark x1="47111" y1="41071" x2="43778" y2="56071"/>
                        <a14:backgroundMark x1="47000" y1="39643" x2="46111" y2="44643"/>
                        <a14:backgroundMark x1="47222" y1="38750" x2="45222" y2="50357"/>
                        <a14:backgroundMark x1="45222" y1="50357" x2="45222" y2="50714"/>
                        <a14:backgroundMark x1="74333" y1="24464" x2="74333" y2="24464"/>
                        <a14:backgroundMark x1="39000" y1="26607" x2="39000" y2="26607"/>
                        <a14:backgroundMark x1="46000" y1="24286" x2="46000" y2="24286"/>
                        <a14:backgroundMark x1="44111" y1="24643" x2="44111" y2="24643"/>
                        <a14:backgroundMark x1="42556" y1="24643" x2="42556" y2="24643"/>
                        <a14:backgroundMark x1="41667" y1="24821" x2="41667" y2="24821"/>
                        <a14:backgroundMark x1="38667" y1="25714" x2="38667" y2="25714"/>
                        <a14:backgroundMark x1="38667" y1="29821" x2="38667" y2="29821"/>
                        <a14:backgroundMark x1="38667" y1="28214" x2="38667" y2="28214"/>
                        <a14:backgroundMark x1="38667" y1="35179" x2="38667" y2="35179"/>
                        <a14:backgroundMark x1="38889" y1="33036" x2="38889" y2="33036"/>
                        <a14:backgroundMark x1="38667" y1="33214" x2="38667" y2="33214"/>
                        <a14:backgroundMark x1="38778" y1="31607" x2="38778" y2="31607"/>
                        <a14:backgroundMark x1="38667" y1="39464" x2="38667" y2="39464"/>
                        <a14:backgroundMark x1="38667" y1="36964" x2="38667" y2="36964"/>
                        <a14:backgroundMark x1="38667" y1="39107" x2="38667" y2="39107"/>
                        <a14:backgroundMark x1="38778" y1="37679" x2="38778" y2="37679"/>
                        <a14:backgroundMark x1="38778" y1="40893" x2="38778" y2="40893"/>
                        <a14:backgroundMark x1="38556" y1="42321" x2="38556" y2="43036"/>
                        <a14:backgroundMark x1="38667" y1="45179" x2="38667" y2="45179"/>
                        <a14:backgroundMark x1="38556" y1="45893" x2="38556" y2="45893"/>
                        <a14:backgroundMark x1="38556" y1="47857" x2="38556" y2="47857"/>
                        <a14:backgroundMark x1="38667" y1="50179" x2="38667" y2="50179"/>
                        <a14:backgroundMark x1="38556" y1="48929" x2="38556" y2="48929"/>
                        <a14:backgroundMark x1="36000" y1="98393" x2="36000" y2="98393"/>
                        <a14:backgroundMark x1="36111" y1="97500" x2="36111" y2="97500"/>
                        <a14:backgroundMark x1="35556" y1="97857" x2="35556" y2="97857"/>
                        <a14:backgroundMark x1="73444" y1="78214" x2="73444" y2="78214"/>
                        <a14:backgroundMark x1="72556" y1="78036" x2="72556" y2="78036"/>
                        <a14:backgroundMark x1="67222" y1="78393" x2="67222" y2="78393"/>
                        <a14:backgroundMark x1="70778" y1="79107" x2="70778" y2="79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8842" flipH="1">
            <a:off x="2034970" y="842963"/>
            <a:ext cx="812206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12FBD-546F-BAEB-C0F7-A318966C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A7125-68CB-80F1-F808-6D2EB292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074" name="Picture 2" descr="imagen png - imagen transparente descarga gratuita">
            <a:extLst>
              <a:ext uri="{FF2B5EF4-FFF2-40B4-BE49-F238E27FC236}">
                <a16:creationId xmlns:a16="http://schemas.microsoft.com/office/drawing/2014/main" id="{F7F264B8-06DC-9732-7B3A-B16B14B4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7162" l="10000" r="90000">
                        <a14:foregroundMark x1="72222" y1="89054" x2="67667" y2="93108"/>
                        <a14:foregroundMark x1="68000" y1="97162" x2="68000" y2="97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0"/>
            <a:ext cx="8340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95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SAULARTD</dc:creator>
  <cp:lastModifiedBy>SAULARTD</cp:lastModifiedBy>
  <cp:revision>1</cp:revision>
  <dcterms:created xsi:type="dcterms:W3CDTF">2022-05-24T07:16:52Z</dcterms:created>
  <dcterms:modified xsi:type="dcterms:W3CDTF">2022-05-24T07:17:17Z</dcterms:modified>
</cp:coreProperties>
</file>