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40ADE-4D41-4351-A757-B35BBF401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034EC-7FBA-4AC1-C728-CCB7161B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FD896-0F66-8737-EA7A-CB77A8AD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36549-0514-4F20-DD06-824E2927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B30A4-6F13-DBAA-0FD0-275A1A5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48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75990-AFD3-B4BE-A2A0-E0DCCCA3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C0217-B005-3CE0-336E-CF834C9E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755D5-78DE-0701-B738-58B5DED0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C88DA-64E3-26BA-9949-0C57FF40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EA73F-54F2-DB23-5548-8FF65CBF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DD3D8-4087-F5A4-011B-6B6E6DA10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A0C26-0650-06DF-66CF-137560C41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2CD37-418A-670D-D3F7-34427A86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FB1C6F-6F78-85E2-AE1F-4B9C887D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8876B-2129-5A2E-2B2D-6D3B027F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6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B12A-63DF-1F40-C467-2AA9F1D1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40EF-967B-F513-3A86-6941DFA3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DBEED-6357-6F4B-ABF2-DDFDF21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7EEB8-063D-43DC-0359-EB79D440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973BF-509E-4B2D-D319-AB25DD32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1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674A2-932B-7355-18EE-784F1D63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6D8F00-9EA9-D289-3EA0-481D7E36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6C6A5-E29F-EE01-CE60-CF49F721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06BA3-F1E0-964B-5983-D81DD93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40136-32E7-00CC-F0A7-99CF71A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29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EDC9-13AD-73F1-18AD-0DC54334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B3F1F-CAAC-DFCC-D5B9-BF34D143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28DAA-A5D8-B530-3618-2DCF3C9F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DD84D-7802-3C76-9BA0-39260D33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5DE4E-6F66-391B-1A48-830B1430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2A5A4-CEE8-AB2A-7C8A-21D2C94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276F-5DF9-57F0-654B-5F956B4B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460E5-1443-11D9-C78F-CF53BFE1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9447B-5F6B-0BAC-99D1-61F1B58C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49BB3-49C6-9377-044A-19350DCF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011B77-E7F5-EE6B-D858-DE35DD44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CF1FBF-800E-F16B-DB7B-A3EB7E7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672361-7408-0693-2F04-63252373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05115B-8B7E-798F-314B-DE69C7F7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8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1D85-5988-9BF3-7FA8-E308E4CD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C71F13-1E40-2147-CF90-3A5DAB9E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CECF4F-DBD6-BF7C-AB4A-90B8FAA6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886CEF-EC69-A6E0-22C8-8D711FF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33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0F7F45-CAEF-A18D-090E-E8E6CE41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976104-77EA-67B0-0D31-3711292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822025-8807-66E7-D714-AE453F9C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94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90ED2-FED8-F6BD-6938-9D86D60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541EC-C0BB-B412-0EE7-0D37D48E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D61B0-AC8A-E9FA-AC28-66C789F12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67493-02BC-40BD-BA85-4DDBAC8D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1D363-6613-FF47-83CE-53426F00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58226-55BC-7C8C-7E29-6B2729A2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2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5EBC7-1C48-CEAD-FFFC-D66A17D0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4BED78-6894-0641-2F4A-4D8CD5121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5AE69-BA3F-56F0-C677-97EE478E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1E2AC-9851-F415-9C00-FFDD21E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0186B-807D-AF59-773E-93E7C61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E6727-F5D9-2975-B4BC-659EA965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A9151C-1423-D241-C455-5799FBD6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F5DB3-7824-37EC-21EA-DFA0D461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4859-D4F3-E670-4CD5-EE47D0F60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1CFC-FB23-40ED-BD43-F1DC2316753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917CE-3825-5572-84D8-0A513A14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5AEAF-84A6-3357-3BF3-E6F57822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C6A7A4-F7D2-F126-4A3B-649806AB8055}"/>
              </a:ext>
            </a:extLst>
          </p:cNvPr>
          <p:cNvSpPr txBox="1"/>
          <p:nvPr/>
        </p:nvSpPr>
        <p:spPr>
          <a:xfrm>
            <a:off x="318051" y="2133599"/>
            <a:ext cx="2676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Comercio Electrónico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93A63-0FB7-E34D-2455-D1566A7DD746}"/>
              </a:ext>
            </a:extLst>
          </p:cNvPr>
          <p:cNvSpPr txBox="1"/>
          <p:nvPr/>
        </p:nvSpPr>
        <p:spPr>
          <a:xfrm>
            <a:off x="318051" y="2703442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FBAF8-790A-389B-4857-6E13F08A3F2B}"/>
              </a:ext>
            </a:extLst>
          </p:cNvPr>
          <p:cNvSpPr txBox="1"/>
          <p:nvPr/>
        </p:nvSpPr>
        <p:spPr>
          <a:xfrm>
            <a:off x="3313043" y="2133599"/>
            <a:ext cx="2994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 y Venta (Vehículos)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9870E-4EB7-360F-FE83-FDAD48778772}"/>
              </a:ext>
            </a:extLst>
          </p:cNvPr>
          <p:cNvSpPr txBox="1"/>
          <p:nvPr/>
        </p:nvSpPr>
        <p:spPr>
          <a:xfrm>
            <a:off x="3313042" y="2703442"/>
            <a:ext cx="29949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Comprar</a:t>
            </a:r>
          </a:p>
          <a:p>
            <a:r>
              <a:rPr lang="es-CO" dirty="0"/>
              <a:t>Vender: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Agrupar productos nuevos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Comunicarse comprador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BB688-B70F-E55B-A560-75FC6D64D770}"/>
              </a:ext>
            </a:extLst>
          </p:cNvPr>
          <p:cNvSpPr txBox="1"/>
          <p:nvPr/>
        </p:nvSpPr>
        <p:spPr>
          <a:xfrm>
            <a:off x="6626084" y="2133599"/>
            <a:ext cx="28094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Freelance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21C8A4-B004-6AA9-8705-4E6997CF9261}"/>
              </a:ext>
            </a:extLst>
          </p:cNvPr>
          <p:cNvSpPr txBox="1"/>
          <p:nvPr/>
        </p:nvSpPr>
        <p:spPr>
          <a:xfrm>
            <a:off x="6626084" y="2716694"/>
            <a:ext cx="28094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BB67EF-A52F-FF3E-E051-B16423032960}"/>
              </a:ext>
            </a:extLst>
          </p:cNvPr>
          <p:cNvSpPr txBox="1"/>
          <p:nvPr/>
        </p:nvSpPr>
        <p:spPr>
          <a:xfrm>
            <a:off x="9753595" y="2133599"/>
            <a:ext cx="21998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Múltiples Servicios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7CE2A0-6598-D49A-49F5-4EACF92613D2}"/>
              </a:ext>
            </a:extLst>
          </p:cNvPr>
          <p:cNvSpPr txBox="1"/>
          <p:nvPr/>
        </p:nvSpPr>
        <p:spPr>
          <a:xfrm>
            <a:off x="9753595" y="2716694"/>
            <a:ext cx="219986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i="1" dirty="0"/>
              <a:t>Funciones abiertas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Venta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Agendar servicio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FD3F4C-2C77-54EF-F8F2-8FE486414F05}"/>
              </a:ext>
            </a:extLst>
          </p:cNvPr>
          <p:cNvSpPr txBox="1"/>
          <p:nvPr/>
        </p:nvSpPr>
        <p:spPr>
          <a:xfrm>
            <a:off x="6626083" y="4233778"/>
            <a:ext cx="31275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Acceso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8FD5AF-9E35-34BF-B480-275945BFFAA3}"/>
              </a:ext>
            </a:extLst>
          </p:cNvPr>
          <p:cNvSpPr txBox="1"/>
          <p:nvPr/>
        </p:nvSpPr>
        <p:spPr>
          <a:xfrm>
            <a:off x="6626083" y="4816873"/>
            <a:ext cx="31275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Registrar datos (entrada salida)</a:t>
            </a:r>
          </a:p>
          <a:p>
            <a:r>
              <a:rPr lang="es-CO" dirty="0"/>
              <a:t>Agrupar datos, graficarlos</a:t>
            </a:r>
          </a:p>
          <a:p>
            <a:r>
              <a:rPr lang="es-CO" dirty="0"/>
              <a:t>Control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30412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DE97C5-9BCD-3489-ABD9-A1E99E34F74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4943059" y="2088224"/>
            <a:ext cx="3061251" cy="1762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2CE36CA-7589-1119-0369-37A3E55CD52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630017" y="2628969"/>
            <a:ext cx="3154017" cy="1078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9C6A7A4-F7D2-F126-4A3B-649806AB8055}"/>
              </a:ext>
            </a:extLst>
          </p:cNvPr>
          <p:cNvSpPr txBox="1"/>
          <p:nvPr/>
        </p:nvSpPr>
        <p:spPr>
          <a:xfrm>
            <a:off x="291547" y="304800"/>
            <a:ext cx="2676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Comercio Electrónico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93A63-0FB7-E34D-2455-D1566A7DD746}"/>
              </a:ext>
            </a:extLst>
          </p:cNvPr>
          <p:cNvSpPr txBox="1"/>
          <p:nvPr/>
        </p:nvSpPr>
        <p:spPr>
          <a:xfrm>
            <a:off x="291547" y="874643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FBAF8-790A-389B-4857-6E13F08A3F2B}"/>
              </a:ext>
            </a:extLst>
          </p:cNvPr>
          <p:cNvSpPr txBox="1"/>
          <p:nvPr/>
        </p:nvSpPr>
        <p:spPr>
          <a:xfrm>
            <a:off x="3286539" y="304800"/>
            <a:ext cx="2994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 y Venta (Vehículos)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9870E-4EB7-360F-FE83-FDAD48778772}"/>
              </a:ext>
            </a:extLst>
          </p:cNvPr>
          <p:cNvSpPr txBox="1"/>
          <p:nvPr/>
        </p:nvSpPr>
        <p:spPr>
          <a:xfrm>
            <a:off x="3286538" y="874643"/>
            <a:ext cx="29949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Comprar</a:t>
            </a:r>
          </a:p>
          <a:p>
            <a:r>
              <a:rPr lang="es-CO" dirty="0"/>
              <a:t>Vender: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Agrupar productos nuevos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Comunicarse comprador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BB688-B70F-E55B-A560-75FC6D64D770}"/>
              </a:ext>
            </a:extLst>
          </p:cNvPr>
          <p:cNvSpPr txBox="1"/>
          <p:nvPr/>
        </p:nvSpPr>
        <p:spPr>
          <a:xfrm>
            <a:off x="6599580" y="304800"/>
            <a:ext cx="28094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Freelance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21C8A4-B004-6AA9-8705-4E6997CF9261}"/>
              </a:ext>
            </a:extLst>
          </p:cNvPr>
          <p:cNvSpPr txBox="1"/>
          <p:nvPr/>
        </p:nvSpPr>
        <p:spPr>
          <a:xfrm>
            <a:off x="6599580" y="887895"/>
            <a:ext cx="28094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BB67EF-A52F-FF3E-E051-B16423032960}"/>
              </a:ext>
            </a:extLst>
          </p:cNvPr>
          <p:cNvSpPr txBox="1"/>
          <p:nvPr/>
        </p:nvSpPr>
        <p:spPr>
          <a:xfrm>
            <a:off x="9727091" y="304800"/>
            <a:ext cx="21998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Múltiples Servicios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7CE2A0-6598-D49A-49F5-4EACF92613D2}"/>
              </a:ext>
            </a:extLst>
          </p:cNvPr>
          <p:cNvSpPr txBox="1"/>
          <p:nvPr/>
        </p:nvSpPr>
        <p:spPr>
          <a:xfrm>
            <a:off x="9727091" y="887895"/>
            <a:ext cx="219986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Funciones abiertas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Venta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Agendar servicio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4C4375-79BB-B858-7270-C366BD42BFA3}"/>
              </a:ext>
            </a:extLst>
          </p:cNvPr>
          <p:cNvSpPr txBox="1"/>
          <p:nvPr/>
        </p:nvSpPr>
        <p:spPr>
          <a:xfrm>
            <a:off x="6599580" y="3813461"/>
            <a:ext cx="22926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IOT </a:t>
            </a:r>
            <a:r>
              <a:rPr lang="es-CO" dirty="0" err="1"/>
              <a:t>technologies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4B43B0-DDD3-1FF3-8C93-0D5AE9B4B751}"/>
              </a:ext>
            </a:extLst>
          </p:cNvPr>
          <p:cNvSpPr txBox="1"/>
          <p:nvPr/>
        </p:nvSpPr>
        <p:spPr>
          <a:xfrm>
            <a:off x="6599580" y="4396556"/>
            <a:ext cx="229262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hardware en tiempo real</a:t>
            </a:r>
          </a:p>
          <a:p>
            <a:r>
              <a:rPr lang="es-CO" dirty="0"/>
              <a:t>Control de acceso (trabajadores, visitantes)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D9A53-6CBA-40FE-B2A4-3413ECA96022}"/>
              </a:ext>
            </a:extLst>
          </p:cNvPr>
          <p:cNvSpPr txBox="1"/>
          <p:nvPr/>
        </p:nvSpPr>
        <p:spPr>
          <a:xfrm>
            <a:off x="2630556" y="3036549"/>
            <a:ext cx="69308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CRM con Módulos para gestión de Servicios de Salud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DBA15-D24E-F9F0-4B1F-936D80E8FC80}"/>
              </a:ext>
            </a:extLst>
          </p:cNvPr>
          <p:cNvSpPr txBox="1"/>
          <p:nvPr/>
        </p:nvSpPr>
        <p:spPr>
          <a:xfrm>
            <a:off x="291547" y="4501494"/>
            <a:ext cx="267694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  <a:p>
            <a:r>
              <a:rPr lang="es-CO" dirty="0"/>
              <a:t>Vender (Por Farmacia):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C36EA4-F16C-19F3-7637-ED346B1035AE}"/>
              </a:ext>
            </a:extLst>
          </p:cNvPr>
          <p:cNvSpPr txBox="1"/>
          <p:nvPr/>
        </p:nvSpPr>
        <p:spPr>
          <a:xfrm>
            <a:off x="291547" y="3707875"/>
            <a:ext cx="26769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Compras y ventas</a:t>
            </a:r>
          </a:p>
          <a:p>
            <a:r>
              <a:rPr lang="es-CO" i="1" dirty="0">
                <a:solidFill>
                  <a:srgbClr val="FF0000"/>
                </a:solidFill>
              </a:rPr>
              <a:t>Medicamentos, Insumos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F1C3A1-37AC-578E-2AA8-7BB415DE5624}"/>
              </a:ext>
            </a:extLst>
          </p:cNvPr>
          <p:cNvSpPr txBox="1"/>
          <p:nvPr/>
        </p:nvSpPr>
        <p:spPr>
          <a:xfrm>
            <a:off x="3617841" y="4712297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7703A8-867F-CBD3-C9CE-22F4A6C0CBE8}"/>
              </a:ext>
            </a:extLst>
          </p:cNvPr>
          <p:cNvSpPr txBox="1"/>
          <p:nvPr/>
        </p:nvSpPr>
        <p:spPr>
          <a:xfrm>
            <a:off x="3604589" y="3850476"/>
            <a:ext cx="26769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Agendamiento de Citas</a:t>
            </a:r>
          </a:p>
          <a:p>
            <a:r>
              <a:rPr lang="es-CO" i="1" dirty="0">
                <a:solidFill>
                  <a:srgbClr val="FF0000"/>
                </a:solidFill>
              </a:rPr>
              <a:t>Servicios de Profesionales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CEBF4E-7366-2AE7-3101-EF6F22118B1F}"/>
              </a:ext>
            </a:extLst>
          </p:cNvPr>
          <p:cNvSpPr txBox="1"/>
          <p:nvPr/>
        </p:nvSpPr>
        <p:spPr>
          <a:xfrm>
            <a:off x="9409040" y="3905793"/>
            <a:ext cx="22926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Otras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916D90-BD72-3587-2EF4-1CA9B1ECF9ED}"/>
              </a:ext>
            </a:extLst>
          </p:cNvPr>
          <p:cNvSpPr txBox="1"/>
          <p:nvPr/>
        </p:nvSpPr>
        <p:spPr>
          <a:xfrm>
            <a:off x="9409040" y="4488888"/>
            <a:ext cx="229262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Asignación de Camas</a:t>
            </a:r>
          </a:p>
          <a:p>
            <a:r>
              <a:rPr lang="es-CO" dirty="0"/>
              <a:t>Gestión de historia clínica</a:t>
            </a:r>
          </a:p>
          <a:p>
            <a:endParaRPr lang="es-C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3D3318F-7C0D-2516-F102-9E1CAE71FB56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1630017" y="2351971"/>
            <a:ext cx="0" cy="1355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28B9E9E-844A-4BDB-FD8A-7623DCA96485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9561444" y="1811225"/>
            <a:ext cx="1265580" cy="1409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3E3D908-AA9A-7B0B-1522-59BD53A785D9}"/>
              </a:ext>
            </a:extLst>
          </p:cNvPr>
          <p:cNvSpPr txBox="1"/>
          <p:nvPr/>
        </p:nvSpPr>
        <p:spPr>
          <a:xfrm>
            <a:off x="9813235" y="2277939"/>
            <a:ext cx="31275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Acceso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150C25-F85F-B45C-9A04-FB1292CA4766}"/>
              </a:ext>
            </a:extLst>
          </p:cNvPr>
          <p:cNvSpPr txBox="1"/>
          <p:nvPr/>
        </p:nvSpPr>
        <p:spPr>
          <a:xfrm>
            <a:off x="9813234" y="2584857"/>
            <a:ext cx="31275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Registrar datos (entrada salida)</a:t>
            </a:r>
          </a:p>
          <a:p>
            <a:r>
              <a:rPr lang="es-CO" dirty="0"/>
              <a:t>Agrupar datos, graficarlos</a:t>
            </a:r>
          </a:p>
          <a:p>
            <a:r>
              <a:rPr lang="es-CO" dirty="0"/>
              <a:t>Control en tiempo real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07E066-289C-5C00-4199-847F36CCB8FA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7745893" y="3508187"/>
            <a:ext cx="3631097" cy="305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83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215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SAULARTD</dc:creator>
  <cp:lastModifiedBy>SAULARTD</cp:lastModifiedBy>
  <cp:revision>1</cp:revision>
  <dcterms:created xsi:type="dcterms:W3CDTF">2022-05-20T01:29:28Z</dcterms:created>
  <dcterms:modified xsi:type="dcterms:W3CDTF">2022-05-20T03:31:07Z</dcterms:modified>
</cp:coreProperties>
</file>