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40ADE-4D41-4351-A757-B35BBF401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D034EC-7FBA-4AC1-C728-CCB7161BA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3FD896-0F66-8737-EA7A-CB77A8AD4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1CFC-FB23-40ED-BD43-F1DC23167532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236549-0514-4F20-DD06-824E2927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9B30A4-6F13-DBAA-0FD0-275A1A58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6E8E-BE99-4707-A9C4-9B07505B85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348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75990-AFD3-B4BE-A2A0-E0DCCCA3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FC0217-B005-3CE0-336E-CF834C9E8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7755D5-78DE-0701-B738-58B5DED0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1CFC-FB23-40ED-BD43-F1DC23167532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CC88DA-64E3-26BA-9949-0C57FF40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9EA73F-54F2-DB23-5548-8FF65CBF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6E8E-BE99-4707-A9C4-9B07505B85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223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DDD3D8-4087-F5A4-011B-6B6E6DA10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6A0C26-0650-06DF-66CF-137560C41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52CD37-418A-670D-D3F7-34427A86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1CFC-FB23-40ED-BD43-F1DC23167532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FB1C6F-6F78-85E2-AE1F-4B9C887DE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98876B-2129-5A2E-2B2D-6D3B027F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6E8E-BE99-4707-A9C4-9B07505B85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169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AB12A-63DF-1F40-C467-2AA9F1D1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6740EF-967B-F513-3A86-6941DFA3E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8DBEED-6357-6F4B-ABF2-DDFDF215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1CFC-FB23-40ED-BD43-F1DC23167532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E7EEB8-063D-43DC-0359-EB79D440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0973BF-509E-4B2D-D319-AB25DD32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6E8E-BE99-4707-A9C4-9B07505B85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017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674A2-932B-7355-18EE-784F1D63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6D8F00-9EA9-D289-3EA0-481D7E362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D6C6A5-E29F-EE01-CE60-CF49F7218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1CFC-FB23-40ED-BD43-F1DC23167532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B06BA3-F1E0-964B-5983-D81DD939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B40136-32E7-00CC-F0A7-99CF71A7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6E8E-BE99-4707-A9C4-9B07505B85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729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2EDC9-13AD-73F1-18AD-0DC54334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9B3F1F-CAAC-DFCC-D5B9-BF34D1434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028DAA-A5D8-B530-3618-2DCF3C9F0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8DD84D-7802-3C76-9BA0-39260D33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1CFC-FB23-40ED-BD43-F1DC23167532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75DE4E-6F66-391B-1A48-830B14300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C2A5A4-CEE8-AB2A-7C8A-21D2C94E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6E8E-BE99-4707-A9C4-9B07505B85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330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5276F-5DF9-57F0-654B-5F956B4B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9460E5-1443-11D9-C78F-CF53BFE1C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E9447B-5F6B-0BAC-99D1-61F1B58C7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E49BB3-49C6-9377-044A-19350DCF6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A011B77-E7F5-EE6B-D858-DE35DD447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BCF1FBF-800E-F16B-DB7B-A3EB7E78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1CFC-FB23-40ED-BD43-F1DC23167532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4672361-7408-0693-2F04-63252373A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705115B-8B7E-798F-314B-DE69C7F7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6E8E-BE99-4707-A9C4-9B07505B85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689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51D85-5988-9BF3-7FA8-E308E4CD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9C71F13-1E40-2147-CF90-3A5DAB9E2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1CFC-FB23-40ED-BD43-F1DC23167532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CECF4F-DBD6-BF7C-AB4A-90B8FAA6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886CEF-EC69-A6E0-22C8-8D711FF2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6E8E-BE99-4707-A9C4-9B07505B85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433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00F7F45-CAEF-A18D-090E-E8E6CE41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1CFC-FB23-40ED-BD43-F1DC23167532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F976104-77EA-67B0-0D31-37112925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822025-8807-66E7-D714-AE453F9C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6E8E-BE99-4707-A9C4-9B07505B85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094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90ED2-FED8-F6BD-6938-9D86D6009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8541EC-C0BB-B412-0EE7-0D37D48EC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1D61B0-AC8A-E9FA-AC28-66C789F12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767493-02BC-40BD-BA85-4DDBAC8DC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1CFC-FB23-40ED-BD43-F1DC23167532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71D363-6613-FF47-83CE-53426F00E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158226-55BC-7C8C-7E29-6B2729A2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6E8E-BE99-4707-A9C4-9B07505B85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672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5EBC7-1C48-CEAD-FFFC-D66A17D04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A4BED78-6894-0641-2F4A-4D8CD5121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95AE69-BA3F-56F0-C677-97EE478EA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81E2AC-9851-F415-9C00-FFDD21EA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1CFC-FB23-40ED-BD43-F1DC23167532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20186B-807D-AF59-773E-93E7C612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CE6727-F5D9-2975-B4BC-659EA965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6E8E-BE99-4707-A9C4-9B07505B85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89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DA9151C-1423-D241-C455-5799FBD6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DF5DB3-7824-37EC-21EA-DFA0D4615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494859-D4F3-E670-4CD5-EE47D0F60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D1CFC-FB23-40ED-BD43-F1DC23167532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F917CE-3825-5572-84D8-0A513A14C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75AEAF-84A6-3357-3BF3-E6F57822D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A6E8E-BE99-4707-A9C4-9B07505B85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952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9C6A7A4-F7D2-F126-4A3B-649806AB8055}"/>
              </a:ext>
            </a:extLst>
          </p:cNvPr>
          <p:cNvSpPr txBox="1"/>
          <p:nvPr/>
        </p:nvSpPr>
        <p:spPr>
          <a:xfrm>
            <a:off x="318051" y="2133599"/>
            <a:ext cx="26769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Comercio Electrónico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ED93A63-0FB7-E34D-2455-D1566A7DD746}"/>
              </a:ext>
            </a:extLst>
          </p:cNvPr>
          <p:cNvSpPr txBox="1"/>
          <p:nvPr/>
        </p:nvSpPr>
        <p:spPr>
          <a:xfrm>
            <a:off x="318051" y="2703442"/>
            <a:ext cx="267694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b="1" i="1" dirty="0"/>
              <a:t>Usuario puede:</a:t>
            </a:r>
          </a:p>
          <a:p>
            <a:r>
              <a:rPr lang="es-CO" dirty="0"/>
              <a:t>Comprar</a:t>
            </a:r>
          </a:p>
          <a:p>
            <a:pPr marL="285750" indent="-285750">
              <a:buFontTx/>
              <a:buChar char="-"/>
            </a:pPr>
            <a:r>
              <a:rPr lang="es-CO" dirty="0"/>
              <a:t>Seleccionar Productos</a:t>
            </a:r>
          </a:p>
          <a:p>
            <a:pPr marL="285750" indent="-285750">
              <a:buFontTx/>
              <a:buChar char="-"/>
            </a:pPr>
            <a:r>
              <a:rPr lang="es-CO" dirty="0"/>
              <a:t>Listar y agrupar</a:t>
            </a:r>
          </a:p>
          <a:p>
            <a:pPr marL="285750" indent="-285750">
              <a:buFontTx/>
              <a:buChar char="-"/>
            </a:pPr>
            <a:r>
              <a:rPr lang="es-CO" dirty="0"/>
              <a:t>Realizar transacción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1DFBAF8-790A-389B-4857-6E13F08A3F2B}"/>
              </a:ext>
            </a:extLst>
          </p:cNvPr>
          <p:cNvSpPr txBox="1"/>
          <p:nvPr/>
        </p:nvSpPr>
        <p:spPr>
          <a:xfrm>
            <a:off x="3313043" y="2133599"/>
            <a:ext cx="29949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Compra y Venta (Vehículos)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BC9870E-4EB7-360F-FE83-FDAD48778772}"/>
              </a:ext>
            </a:extLst>
          </p:cNvPr>
          <p:cNvSpPr txBox="1"/>
          <p:nvPr/>
        </p:nvSpPr>
        <p:spPr>
          <a:xfrm>
            <a:off x="3313042" y="2703442"/>
            <a:ext cx="2994991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Comprar</a:t>
            </a:r>
          </a:p>
          <a:p>
            <a:r>
              <a:rPr lang="es-CO" dirty="0"/>
              <a:t>Vender:</a:t>
            </a:r>
          </a:p>
          <a:p>
            <a:pPr marL="285750" indent="-285750">
              <a:buFontTx/>
              <a:buChar char="-"/>
            </a:pPr>
            <a:r>
              <a:rPr lang="es-CO" dirty="0"/>
              <a:t>Subir archivos</a:t>
            </a:r>
          </a:p>
          <a:p>
            <a:pPr marL="285750" indent="-285750">
              <a:buFontTx/>
              <a:buChar char="-"/>
            </a:pPr>
            <a:r>
              <a:rPr lang="es-CO" dirty="0"/>
              <a:t>Agrupar productos nuevos</a:t>
            </a:r>
          </a:p>
          <a:p>
            <a:pPr marL="285750" indent="-285750">
              <a:buFontTx/>
              <a:buChar char="-"/>
            </a:pPr>
            <a:r>
              <a:rPr lang="es-CO" dirty="0"/>
              <a:t>Comunicarse comprador</a:t>
            </a:r>
          </a:p>
          <a:p>
            <a:pPr marL="285750" indent="-285750">
              <a:buFontTx/>
              <a:buChar char="-"/>
            </a:pPr>
            <a:r>
              <a:rPr lang="es-CO" dirty="0"/>
              <a:t>Realizar transacción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7BB688-B70F-E55B-A560-75FC6D64D770}"/>
              </a:ext>
            </a:extLst>
          </p:cNvPr>
          <p:cNvSpPr txBox="1"/>
          <p:nvPr/>
        </p:nvSpPr>
        <p:spPr>
          <a:xfrm>
            <a:off x="6626084" y="2133599"/>
            <a:ext cx="28094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Freelance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121C8A4-B004-6AA9-8705-4E6997CF9261}"/>
              </a:ext>
            </a:extLst>
          </p:cNvPr>
          <p:cNvSpPr txBox="1"/>
          <p:nvPr/>
        </p:nvSpPr>
        <p:spPr>
          <a:xfrm>
            <a:off x="6626084" y="2716694"/>
            <a:ext cx="280946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Escoger ofertas trabajo</a:t>
            </a:r>
          </a:p>
          <a:p>
            <a:pPr marL="285750" indent="-285750">
              <a:buFontTx/>
              <a:buChar char="-"/>
            </a:pPr>
            <a:r>
              <a:rPr lang="es-CO" dirty="0"/>
              <a:t>Visualizar</a:t>
            </a:r>
          </a:p>
          <a:p>
            <a:r>
              <a:rPr lang="es-CO" dirty="0"/>
              <a:t>Publicar ofertas de trabajo</a:t>
            </a:r>
          </a:p>
          <a:p>
            <a:r>
              <a:rPr lang="es-CO" dirty="0"/>
              <a:t>- Subir archivos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2BB67EF-A52F-FF3E-E051-B16423032960}"/>
              </a:ext>
            </a:extLst>
          </p:cNvPr>
          <p:cNvSpPr txBox="1"/>
          <p:nvPr/>
        </p:nvSpPr>
        <p:spPr>
          <a:xfrm>
            <a:off x="9753595" y="2133599"/>
            <a:ext cx="219986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Múltiples Servicios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57CE2A0-6598-D49A-49F5-4EACF92613D2}"/>
              </a:ext>
            </a:extLst>
          </p:cNvPr>
          <p:cNvSpPr txBox="1"/>
          <p:nvPr/>
        </p:nvSpPr>
        <p:spPr>
          <a:xfrm>
            <a:off x="9753595" y="2716694"/>
            <a:ext cx="219986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i="1" dirty="0"/>
              <a:t>Funciones abiertas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Venta productos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Agendar servicio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5FD3F4C-2C77-54EF-F8F2-8FE486414F05}"/>
              </a:ext>
            </a:extLst>
          </p:cNvPr>
          <p:cNvSpPr txBox="1"/>
          <p:nvPr/>
        </p:nvSpPr>
        <p:spPr>
          <a:xfrm>
            <a:off x="6626083" y="4233778"/>
            <a:ext cx="312751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Control de Acceso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68FD5AF-9E35-34BF-B480-275945BFFAA3}"/>
              </a:ext>
            </a:extLst>
          </p:cNvPr>
          <p:cNvSpPr txBox="1"/>
          <p:nvPr/>
        </p:nvSpPr>
        <p:spPr>
          <a:xfrm>
            <a:off x="6626083" y="4816873"/>
            <a:ext cx="312751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Registrar datos (entrada salida)</a:t>
            </a:r>
          </a:p>
          <a:p>
            <a:r>
              <a:rPr lang="es-CO" dirty="0"/>
              <a:t>Agrupar datos, graficarlos</a:t>
            </a:r>
          </a:p>
          <a:p>
            <a:r>
              <a:rPr lang="es-CO" dirty="0"/>
              <a:t>Control en tiempo real</a:t>
            </a:r>
          </a:p>
        </p:txBody>
      </p:sp>
    </p:spTree>
    <p:extLst>
      <p:ext uri="{BB962C8B-B14F-4D97-AF65-F5344CB8AC3E}">
        <p14:creationId xmlns:p14="http://schemas.microsoft.com/office/powerpoint/2010/main" val="304120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59DE97C5-9BCD-3489-ABD9-A1E99E34F74F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 flipH="1">
            <a:off x="4943059" y="2088224"/>
            <a:ext cx="3061251" cy="17622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2CE36CA-7589-1119-0369-37A3E55CD52B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flipH="1">
            <a:off x="1630017" y="2628969"/>
            <a:ext cx="3154017" cy="1078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19C6A7A4-F7D2-F126-4A3B-649806AB8055}"/>
              </a:ext>
            </a:extLst>
          </p:cNvPr>
          <p:cNvSpPr txBox="1"/>
          <p:nvPr/>
        </p:nvSpPr>
        <p:spPr>
          <a:xfrm>
            <a:off x="291547" y="304800"/>
            <a:ext cx="26769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Comercio Electrónico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ED93A63-0FB7-E34D-2455-D1566A7DD746}"/>
              </a:ext>
            </a:extLst>
          </p:cNvPr>
          <p:cNvSpPr txBox="1"/>
          <p:nvPr/>
        </p:nvSpPr>
        <p:spPr>
          <a:xfrm>
            <a:off x="291547" y="874643"/>
            <a:ext cx="267694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b="1" i="1" dirty="0"/>
              <a:t>Usuario puede:</a:t>
            </a:r>
          </a:p>
          <a:p>
            <a:r>
              <a:rPr lang="es-CO" dirty="0"/>
              <a:t>Comprar</a:t>
            </a:r>
          </a:p>
          <a:p>
            <a:pPr marL="285750" indent="-285750">
              <a:buFontTx/>
              <a:buChar char="-"/>
            </a:pPr>
            <a:r>
              <a:rPr lang="es-CO" dirty="0"/>
              <a:t>Seleccionar Productos</a:t>
            </a:r>
          </a:p>
          <a:p>
            <a:pPr marL="285750" indent="-285750">
              <a:buFontTx/>
              <a:buChar char="-"/>
            </a:pPr>
            <a:r>
              <a:rPr lang="es-CO" dirty="0"/>
              <a:t>Listar y agrupar</a:t>
            </a:r>
          </a:p>
          <a:p>
            <a:pPr marL="285750" indent="-285750">
              <a:buFontTx/>
              <a:buChar char="-"/>
            </a:pPr>
            <a:r>
              <a:rPr lang="es-CO" dirty="0"/>
              <a:t>Realizar transacción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1DFBAF8-790A-389B-4857-6E13F08A3F2B}"/>
              </a:ext>
            </a:extLst>
          </p:cNvPr>
          <p:cNvSpPr txBox="1"/>
          <p:nvPr/>
        </p:nvSpPr>
        <p:spPr>
          <a:xfrm>
            <a:off x="3286539" y="304800"/>
            <a:ext cx="29949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Compra y Venta (Vehículos)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BC9870E-4EB7-360F-FE83-FDAD48778772}"/>
              </a:ext>
            </a:extLst>
          </p:cNvPr>
          <p:cNvSpPr txBox="1"/>
          <p:nvPr/>
        </p:nvSpPr>
        <p:spPr>
          <a:xfrm>
            <a:off x="3286538" y="874643"/>
            <a:ext cx="2994991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Comprar</a:t>
            </a:r>
          </a:p>
          <a:p>
            <a:r>
              <a:rPr lang="es-CO" dirty="0"/>
              <a:t>Vender:</a:t>
            </a:r>
          </a:p>
          <a:p>
            <a:pPr marL="285750" indent="-285750">
              <a:buFontTx/>
              <a:buChar char="-"/>
            </a:pPr>
            <a:r>
              <a:rPr lang="es-CO" dirty="0"/>
              <a:t>Subir archivos</a:t>
            </a:r>
          </a:p>
          <a:p>
            <a:pPr marL="285750" indent="-285750">
              <a:buFontTx/>
              <a:buChar char="-"/>
            </a:pPr>
            <a:r>
              <a:rPr lang="es-CO" dirty="0"/>
              <a:t>Agrupar productos nuevos</a:t>
            </a:r>
          </a:p>
          <a:p>
            <a:pPr marL="285750" indent="-285750">
              <a:buFontTx/>
              <a:buChar char="-"/>
            </a:pPr>
            <a:r>
              <a:rPr lang="es-CO" dirty="0"/>
              <a:t>Comunicarse comprador</a:t>
            </a:r>
          </a:p>
          <a:p>
            <a:pPr marL="285750" indent="-285750">
              <a:buFontTx/>
              <a:buChar char="-"/>
            </a:pPr>
            <a:r>
              <a:rPr lang="es-CO" dirty="0"/>
              <a:t>Realizar transacción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7BB688-B70F-E55B-A560-75FC6D64D770}"/>
              </a:ext>
            </a:extLst>
          </p:cNvPr>
          <p:cNvSpPr txBox="1"/>
          <p:nvPr/>
        </p:nvSpPr>
        <p:spPr>
          <a:xfrm>
            <a:off x="6599580" y="304800"/>
            <a:ext cx="28094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Freelance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121C8A4-B004-6AA9-8705-4E6997CF9261}"/>
              </a:ext>
            </a:extLst>
          </p:cNvPr>
          <p:cNvSpPr txBox="1"/>
          <p:nvPr/>
        </p:nvSpPr>
        <p:spPr>
          <a:xfrm>
            <a:off x="6599580" y="887895"/>
            <a:ext cx="280946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Escoger ofertas trabajo</a:t>
            </a:r>
          </a:p>
          <a:p>
            <a:pPr marL="285750" indent="-285750">
              <a:buFontTx/>
              <a:buChar char="-"/>
            </a:pPr>
            <a:r>
              <a:rPr lang="es-CO" dirty="0"/>
              <a:t>Visualizar</a:t>
            </a:r>
          </a:p>
          <a:p>
            <a:r>
              <a:rPr lang="es-CO" dirty="0"/>
              <a:t>Publicar ofertas de trabajo</a:t>
            </a:r>
          </a:p>
          <a:p>
            <a:r>
              <a:rPr lang="es-CO" dirty="0"/>
              <a:t>- Subir archivos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2BB67EF-A52F-FF3E-E051-B16423032960}"/>
              </a:ext>
            </a:extLst>
          </p:cNvPr>
          <p:cNvSpPr txBox="1"/>
          <p:nvPr/>
        </p:nvSpPr>
        <p:spPr>
          <a:xfrm>
            <a:off x="9727091" y="304800"/>
            <a:ext cx="219986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Múltiples Servicios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57CE2A0-6598-D49A-49F5-4EACF92613D2}"/>
              </a:ext>
            </a:extLst>
          </p:cNvPr>
          <p:cNvSpPr txBox="1"/>
          <p:nvPr/>
        </p:nvSpPr>
        <p:spPr>
          <a:xfrm>
            <a:off x="9727091" y="887895"/>
            <a:ext cx="219986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Funciones abiertas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Venta productos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Agendar servicio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14C4375-79BB-B858-7270-C366BD42BFA3}"/>
              </a:ext>
            </a:extLst>
          </p:cNvPr>
          <p:cNvSpPr txBox="1"/>
          <p:nvPr/>
        </p:nvSpPr>
        <p:spPr>
          <a:xfrm>
            <a:off x="6599580" y="3813461"/>
            <a:ext cx="229262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IOT </a:t>
            </a:r>
            <a:r>
              <a:rPr lang="es-CO" dirty="0" err="1"/>
              <a:t>technologies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44B43B0-DDD3-1FF3-8C93-0D5AE9B4B751}"/>
              </a:ext>
            </a:extLst>
          </p:cNvPr>
          <p:cNvSpPr txBox="1"/>
          <p:nvPr/>
        </p:nvSpPr>
        <p:spPr>
          <a:xfrm>
            <a:off x="6599580" y="4396556"/>
            <a:ext cx="2292625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Control de hardware en tiempo real</a:t>
            </a:r>
          </a:p>
          <a:p>
            <a:r>
              <a:rPr lang="es-CO" dirty="0"/>
              <a:t>Control de acceso (trabajadores, visitantes)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62D9A53-6CBA-40FE-B2A4-3413ECA96022}"/>
              </a:ext>
            </a:extLst>
          </p:cNvPr>
          <p:cNvSpPr txBox="1"/>
          <p:nvPr/>
        </p:nvSpPr>
        <p:spPr>
          <a:xfrm>
            <a:off x="1800562" y="3036549"/>
            <a:ext cx="693088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/>
              <a:t>CRM con Módulos para gestión de Servicios de Salud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1FDBA15-D24E-F9F0-4B1F-936D80E8FC80}"/>
              </a:ext>
            </a:extLst>
          </p:cNvPr>
          <p:cNvSpPr txBox="1"/>
          <p:nvPr/>
        </p:nvSpPr>
        <p:spPr>
          <a:xfrm>
            <a:off x="291547" y="4501494"/>
            <a:ext cx="2676940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b="1" i="1" dirty="0"/>
              <a:t>Usuario puede:</a:t>
            </a:r>
          </a:p>
          <a:p>
            <a:r>
              <a:rPr lang="es-CO" dirty="0"/>
              <a:t>Comprar</a:t>
            </a:r>
          </a:p>
          <a:p>
            <a:pPr marL="285750" indent="-285750">
              <a:buFontTx/>
              <a:buChar char="-"/>
            </a:pPr>
            <a:r>
              <a:rPr lang="es-CO" dirty="0"/>
              <a:t>Seleccionar Productos</a:t>
            </a:r>
          </a:p>
          <a:p>
            <a:pPr marL="285750" indent="-285750">
              <a:buFontTx/>
              <a:buChar char="-"/>
            </a:pPr>
            <a:r>
              <a:rPr lang="es-CO" dirty="0"/>
              <a:t>Listar y agrupar</a:t>
            </a:r>
          </a:p>
          <a:p>
            <a:pPr marL="285750" indent="-285750">
              <a:buFontTx/>
              <a:buChar char="-"/>
            </a:pPr>
            <a:r>
              <a:rPr lang="es-CO" dirty="0"/>
              <a:t>Realizar transacción</a:t>
            </a:r>
          </a:p>
          <a:p>
            <a:r>
              <a:rPr lang="es-CO" dirty="0"/>
              <a:t>Vender (Por Farmacia):</a:t>
            </a:r>
          </a:p>
          <a:p>
            <a:pPr marL="285750" indent="-285750">
              <a:buFontTx/>
              <a:buChar char="-"/>
            </a:pPr>
            <a:r>
              <a:rPr lang="es-CO" dirty="0"/>
              <a:t>Subir archivos</a:t>
            </a:r>
          </a:p>
          <a:p>
            <a:pPr marL="285750" indent="-285750">
              <a:buFontTx/>
              <a:buChar char="-"/>
            </a:pPr>
            <a:r>
              <a:rPr lang="es-CO" dirty="0"/>
              <a:t>Realizar transacción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7C36EA4-F16C-19F3-7637-ED346B1035AE}"/>
              </a:ext>
            </a:extLst>
          </p:cNvPr>
          <p:cNvSpPr txBox="1"/>
          <p:nvPr/>
        </p:nvSpPr>
        <p:spPr>
          <a:xfrm>
            <a:off x="291547" y="3707875"/>
            <a:ext cx="267694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Compras y ventas</a:t>
            </a:r>
          </a:p>
          <a:p>
            <a:r>
              <a:rPr lang="es-CO" i="1" dirty="0">
                <a:solidFill>
                  <a:srgbClr val="FF0000"/>
                </a:solidFill>
              </a:rPr>
              <a:t>Medicamentos, Insumos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0F1C3A1-37AC-578E-2AA8-7BB415DE5624}"/>
              </a:ext>
            </a:extLst>
          </p:cNvPr>
          <p:cNvSpPr txBox="1"/>
          <p:nvPr/>
        </p:nvSpPr>
        <p:spPr>
          <a:xfrm>
            <a:off x="3617841" y="4712297"/>
            <a:ext cx="267694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b="1" i="1" dirty="0"/>
              <a:t>Usuario puede:</a:t>
            </a:r>
          </a:p>
          <a:p>
            <a:r>
              <a:rPr lang="es-CO" dirty="0"/>
              <a:t>Escoger ofertas trabajo</a:t>
            </a:r>
          </a:p>
          <a:p>
            <a:pPr marL="285750" indent="-285750">
              <a:buFontTx/>
              <a:buChar char="-"/>
            </a:pPr>
            <a:r>
              <a:rPr lang="es-CO" dirty="0"/>
              <a:t>Visualizar</a:t>
            </a:r>
          </a:p>
          <a:p>
            <a:r>
              <a:rPr lang="es-CO" dirty="0"/>
              <a:t>Publicar ofertas de trabajo</a:t>
            </a:r>
          </a:p>
          <a:p>
            <a:r>
              <a:rPr lang="es-CO" dirty="0"/>
              <a:t>- Subir archivos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D7703A8-867F-CBD3-C9CE-22F4A6C0CBE8}"/>
              </a:ext>
            </a:extLst>
          </p:cNvPr>
          <p:cNvSpPr txBox="1"/>
          <p:nvPr/>
        </p:nvSpPr>
        <p:spPr>
          <a:xfrm>
            <a:off x="3604589" y="3850476"/>
            <a:ext cx="267694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Agendamiento de Citas</a:t>
            </a:r>
          </a:p>
          <a:p>
            <a:r>
              <a:rPr lang="es-CO" i="1" dirty="0">
                <a:solidFill>
                  <a:srgbClr val="FF0000"/>
                </a:solidFill>
              </a:rPr>
              <a:t>Servicios de Profesionales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CCEBF4E-7366-2AE7-3101-EF6F22118B1F}"/>
              </a:ext>
            </a:extLst>
          </p:cNvPr>
          <p:cNvSpPr txBox="1"/>
          <p:nvPr/>
        </p:nvSpPr>
        <p:spPr>
          <a:xfrm>
            <a:off x="9409040" y="3905793"/>
            <a:ext cx="229262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Otras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F916D90-BD72-3587-2EF4-1CA9B1ECF9ED}"/>
              </a:ext>
            </a:extLst>
          </p:cNvPr>
          <p:cNvSpPr txBox="1"/>
          <p:nvPr/>
        </p:nvSpPr>
        <p:spPr>
          <a:xfrm>
            <a:off x="9409040" y="4488888"/>
            <a:ext cx="2292625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Asignación de Camas</a:t>
            </a:r>
          </a:p>
          <a:p>
            <a:r>
              <a:rPr lang="es-CO" dirty="0"/>
              <a:t>Gestión de historia clínica</a:t>
            </a:r>
          </a:p>
          <a:p>
            <a:endParaRPr lang="es-CO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D3D3318F-7C0D-2516-F102-9E1CAE71FB56}"/>
              </a:ext>
            </a:extLst>
          </p:cNvPr>
          <p:cNvCxnSpPr>
            <a:stCxn id="5" idx="2"/>
            <a:endCxn id="17" idx="0"/>
          </p:cNvCxnSpPr>
          <p:nvPr/>
        </p:nvCxnSpPr>
        <p:spPr>
          <a:xfrm>
            <a:off x="1630017" y="2351971"/>
            <a:ext cx="0" cy="13559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28B9E9E-844A-4BDB-FD8A-7623DCA96485}"/>
              </a:ext>
            </a:extLst>
          </p:cNvPr>
          <p:cNvCxnSpPr>
            <a:cxnSpLocks/>
            <a:stCxn id="12" idx="2"/>
            <a:endCxn id="14" idx="3"/>
          </p:cNvCxnSpPr>
          <p:nvPr/>
        </p:nvCxnSpPr>
        <p:spPr>
          <a:xfrm flipH="1">
            <a:off x="8731450" y="1811225"/>
            <a:ext cx="2095574" cy="1409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3E3D908-AA9A-7B0B-1522-59BD53A785D9}"/>
              </a:ext>
            </a:extLst>
          </p:cNvPr>
          <p:cNvSpPr txBox="1"/>
          <p:nvPr/>
        </p:nvSpPr>
        <p:spPr>
          <a:xfrm>
            <a:off x="8890475" y="2088224"/>
            <a:ext cx="312751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Control de Acceso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8150C25-F85F-B45C-9A04-FB1292CA4766}"/>
              </a:ext>
            </a:extLst>
          </p:cNvPr>
          <p:cNvSpPr txBox="1"/>
          <p:nvPr/>
        </p:nvSpPr>
        <p:spPr>
          <a:xfrm>
            <a:off x="8890474" y="2395142"/>
            <a:ext cx="312751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Registrar datos (entrada salida)</a:t>
            </a:r>
          </a:p>
          <a:p>
            <a:r>
              <a:rPr lang="es-CO" dirty="0"/>
              <a:t>Agrupar datos, graficarlos</a:t>
            </a:r>
          </a:p>
          <a:p>
            <a:r>
              <a:rPr lang="es-CO" dirty="0"/>
              <a:t>Control en tiempo real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E07E066-289C-5C00-4199-847F36CCB8FA}"/>
              </a:ext>
            </a:extLst>
          </p:cNvPr>
          <p:cNvCxnSpPr>
            <a:cxnSpLocks/>
            <a:stCxn id="33" idx="2"/>
            <a:endCxn id="10" idx="0"/>
          </p:cNvCxnSpPr>
          <p:nvPr/>
        </p:nvCxnSpPr>
        <p:spPr>
          <a:xfrm flipH="1">
            <a:off x="7745893" y="3318472"/>
            <a:ext cx="2708337" cy="4949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683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215</Words>
  <Application>Microsoft Office PowerPoint</Application>
  <PresentationFormat>Panorámica</PresentationFormat>
  <Paragraphs>76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SAULARTD</dc:creator>
  <cp:lastModifiedBy>SAULARTD</cp:lastModifiedBy>
  <cp:revision>2</cp:revision>
  <dcterms:created xsi:type="dcterms:W3CDTF">2022-05-20T01:29:28Z</dcterms:created>
  <dcterms:modified xsi:type="dcterms:W3CDTF">2022-05-28T00:13:32Z</dcterms:modified>
</cp:coreProperties>
</file>