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18d5da3c1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18d5da3c1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18d5da3c1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18d5da3c1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18d5da3c1_4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18d5da3c1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18d5da3c1_0_8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18d5da3c1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18d5da3c1_0_8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18d5da3c1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3868225" y="1416600"/>
            <a:ext cx="4482600" cy="231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103500" y="4166650"/>
            <a:ext cx="81186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TEAM OVERCLOUDED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Arial"/>
                <a:ea typeface="Arial"/>
                <a:cs typeface="Arial"/>
                <a:sym typeface="Arial"/>
              </a:rPr>
              <a:t>Abhishek Papanur |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Rishav Naskar |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Bubai Mondal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 </a:t>
            </a:r>
            <a:endParaRPr i="1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625" y="641325"/>
            <a:ext cx="5291300" cy="3525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00" y="641326"/>
            <a:ext cx="2743356" cy="27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3868225" y="1416600"/>
            <a:ext cx="4482600" cy="23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90250" y="483850"/>
            <a:ext cx="7472100" cy="413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Covered: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Monolithic</a:t>
            </a:r>
            <a:r>
              <a:rPr lang="en" sz="2100"/>
              <a:t> Architecture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Microservice </a:t>
            </a:r>
            <a:r>
              <a:rPr lang="en" sz="2100"/>
              <a:t>Architecture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Pros and Cons of </a:t>
            </a:r>
            <a:r>
              <a:rPr lang="en" sz="2100"/>
              <a:t>Monolithic Architecture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Pros and Cons of Microservice Architecture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Monolithic Architecture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8525"/>
            <a:ext cx="4324625" cy="375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300" y="1238531"/>
            <a:ext cx="4270310" cy="360017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type="title"/>
          </p:nvPr>
        </p:nvSpPr>
        <p:spPr>
          <a:xfrm>
            <a:off x="243250" y="386350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60">
                <a:latin typeface="Arial"/>
                <a:ea typeface="Arial"/>
                <a:cs typeface="Arial"/>
                <a:sym typeface="Arial"/>
              </a:rPr>
              <a:t>Monolithic Architecture</a:t>
            </a:r>
            <a:endParaRPr b="1" sz="278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65500" y="127125"/>
            <a:ext cx="8198100" cy="8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60">
                <a:latin typeface="Arial"/>
                <a:ea typeface="Arial"/>
                <a:cs typeface="Arial"/>
                <a:sym typeface="Arial"/>
              </a:rPr>
              <a:t>For example…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2000"/>
            <a:ext cx="4615476" cy="34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975" y="1017488"/>
            <a:ext cx="3574274" cy="365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214025" y="1162050"/>
            <a:ext cx="4691400" cy="38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 u="sng"/>
              <a:t>Definition:</a:t>
            </a:r>
            <a:r>
              <a:rPr lang="en" sz="1800"/>
              <a:t> It is an architectural development style in which the application is made up of smaller services/codebases (each responsible for one specific task) communicating with each other directly using certain lightweight protocols.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are microservices loosely coupled and designed for failure?</a:t>
            </a:r>
            <a:endParaRPr sz="1800"/>
          </a:p>
        </p:txBody>
      </p:sp>
      <p:sp>
        <p:nvSpPr>
          <p:cNvPr id="100" name="Google Shape;100;p20"/>
          <p:cNvSpPr/>
          <p:nvPr/>
        </p:nvSpPr>
        <p:spPr>
          <a:xfrm>
            <a:off x="485775" y="161925"/>
            <a:ext cx="7610400" cy="7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MICROSERVICES ARCHITECTURE</a:t>
            </a:r>
            <a:endParaRPr b="1" sz="3300"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3670" l="0" r="0" t="-3669"/>
          <a:stretch/>
        </p:blipFill>
        <p:spPr>
          <a:xfrm>
            <a:off x="5127050" y="1606550"/>
            <a:ext cx="3740725" cy="28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Pros</a:t>
            </a:r>
            <a:endParaRPr b="1" sz="18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/>
              <a:t>These are easier to develop.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are easier to test by simply launching the application and do end-to-end testing.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are easier to deploy.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Reduced network latency.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Cons</a:t>
            </a:r>
            <a:endParaRPr b="1" sz="18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Huge application size and complexity makes it difficult to make changes to it.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are difficult as each service might have different requirements.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all services are tightly coupled in these, bug in any service can bring down the whole application.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Pros and Cons of Monolithic </a:t>
            </a:r>
            <a:r>
              <a:rPr b="1" lang="en" u="sng"/>
              <a:t>Architecture</a:t>
            </a:r>
            <a:endParaRPr b="1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71675"/>
            <a:ext cx="3999900" cy="3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Pros</a:t>
            </a:r>
            <a:endParaRPr b="1" sz="18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</a:t>
            </a:r>
            <a:r>
              <a:rPr lang="en" sz="1600"/>
              <a:t>It tackles the problem of complexity by decomposing application into a set of manageable services which are much faster to develop.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It enables each service to be developed independently by a team that is focused on that service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Microservice architecture enables each microservice to be deployed independently. 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Cons</a:t>
            </a:r>
            <a:endParaRPr b="1" sz="18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Microservices has the partitioned database architecture. </a:t>
            </a:r>
            <a:endParaRPr sz="16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Increased complexity in communication.</a:t>
            </a:r>
            <a:r>
              <a:rPr lang="en" sz="1700"/>
              <a:t> </a:t>
            </a:r>
            <a:endParaRPr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Testing a microservices application is also much more complex than in case of monolithic web application. 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Pros and Cons of </a:t>
            </a:r>
            <a:r>
              <a:rPr b="1" lang="en" u="sng"/>
              <a:t>Microservice</a:t>
            </a:r>
            <a:r>
              <a:rPr b="1" lang="en" u="sng"/>
              <a:t> Architecture</a:t>
            </a:r>
            <a:endParaRPr b="1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