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B4014-3088-4873-B70E-878D9CF7AD3A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9BAAD5-5570-42C3-BBE6-0BCA79C1DFB6}">
      <dgm:prSet/>
      <dgm:spPr/>
      <dgm:t>
        <a:bodyPr/>
        <a:lstStyle/>
        <a:p>
          <a:r>
            <a:rPr lang="en-GB" dirty="0"/>
            <a:t>Goal :  Our goal in Developing this app was for it to be used by </a:t>
          </a:r>
          <a:r>
            <a:rPr lang="es-MX" dirty="0" err="1"/>
            <a:t>people</a:t>
          </a:r>
          <a:r>
            <a:rPr lang="es-MX" dirty="0"/>
            <a:t> </a:t>
          </a:r>
          <a:r>
            <a:rPr lang="es-MX" dirty="0" err="1"/>
            <a:t>interested</a:t>
          </a:r>
          <a:r>
            <a:rPr lang="es-MX" dirty="0"/>
            <a:t> in Stock </a:t>
          </a:r>
          <a:r>
            <a:rPr lang="es-MX" dirty="0" err="1"/>
            <a:t>Finance</a:t>
          </a:r>
          <a:r>
            <a:rPr lang="es-MX" dirty="0"/>
            <a:t> </a:t>
          </a:r>
          <a:r>
            <a:rPr lang="es-MX" dirty="0" err="1"/>
            <a:t>Investing</a:t>
          </a:r>
          <a:r>
            <a:rPr lang="es-MX" dirty="0"/>
            <a:t>. </a:t>
          </a:r>
          <a:r>
            <a:rPr lang="es-MX" dirty="0" err="1"/>
            <a:t>They</a:t>
          </a:r>
          <a:r>
            <a:rPr lang="es-MX" dirty="0"/>
            <a:t> </a:t>
          </a:r>
          <a:r>
            <a:rPr lang="es-MX" dirty="0" err="1"/>
            <a:t>will</a:t>
          </a:r>
          <a:r>
            <a:rPr lang="es-MX" dirty="0"/>
            <a:t> be </a:t>
          </a:r>
          <a:r>
            <a:rPr lang="es-MX" dirty="0" err="1"/>
            <a:t>using</a:t>
          </a:r>
          <a:r>
            <a:rPr lang="es-MX" dirty="0"/>
            <a:t> </a:t>
          </a:r>
          <a:r>
            <a:rPr lang="es-MX" dirty="0" err="1"/>
            <a:t>the</a:t>
          </a:r>
          <a:r>
            <a:rPr lang="es-MX" dirty="0"/>
            <a:t> app </a:t>
          </a:r>
          <a:r>
            <a:rPr lang="es-MX" dirty="0" err="1"/>
            <a:t>to</a:t>
          </a:r>
          <a:r>
            <a:rPr lang="es-MX" dirty="0"/>
            <a:t> </a:t>
          </a:r>
          <a:r>
            <a:rPr lang="es-MX" dirty="0" err="1"/>
            <a:t>develop</a:t>
          </a:r>
          <a:r>
            <a:rPr lang="es-MX" dirty="0"/>
            <a:t> </a:t>
          </a:r>
          <a:r>
            <a:rPr lang="es-MX" dirty="0" err="1"/>
            <a:t>strategies</a:t>
          </a:r>
          <a:r>
            <a:rPr lang="es-MX" dirty="0"/>
            <a:t> and </a:t>
          </a:r>
          <a:r>
            <a:rPr lang="es-MX" dirty="0" err="1"/>
            <a:t>makes</a:t>
          </a:r>
          <a:r>
            <a:rPr lang="es-MX" dirty="0"/>
            <a:t> </a:t>
          </a:r>
          <a:r>
            <a:rPr lang="es-MX" dirty="0" err="1"/>
            <a:t>decisions</a:t>
          </a:r>
          <a:r>
            <a:rPr lang="es-MX" dirty="0"/>
            <a:t> </a:t>
          </a:r>
          <a:r>
            <a:rPr lang="es-MX" dirty="0" err="1"/>
            <a:t>based</a:t>
          </a:r>
          <a:r>
            <a:rPr lang="es-MX" dirty="0"/>
            <a:t> </a:t>
          </a:r>
          <a:r>
            <a:rPr lang="es-MX" dirty="0" err="1"/>
            <a:t>on</a:t>
          </a:r>
          <a:r>
            <a:rPr lang="es-MX" dirty="0"/>
            <a:t> </a:t>
          </a:r>
          <a:r>
            <a:rPr lang="es-MX" dirty="0" err="1"/>
            <a:t>the</a:t>
          </a:r>
          <a:r>
            <a:rPr lang="es-MX" dirty="0"/>
            <a:t> data </a:t>
          </a:r>
          <a:r>
            <a:rPr lang="es-MX" dirty="0" err="1"/>
            <a:t>shown</a:t>
          </a:r>
          <a:r>
            <a:rPr lang="es-MX" dirty="0"/>
            <a:t> in </a:t>
          </a:r>
          <a:r>
            <a:rPr lang="es-MX" dirty="0" err="1"/>
            <a:t>the</a:t>
          </a:r>
          <a:r>
            <a:rPr lang="es-MX" dirty="0"/>
            <a:t> APP.</a:t>
          </a:r>
          <a:endParaRPr lang="en-US" dirty="0"/>
        </a:p>
      </dgm:t>
    </dgm:pt>
    <dgm:pt modelId="{7BCE70FE-DD55-40DF-AA5D-85013C728AF2}" type="parTrans" cxnId="{B8EAA932-4463-4C68-AAB1-04A43B579B45}">
      <dgm:prSet/>
      <dgm:spPr/>
      <dgm:t>
        <a:bodyPr/>
        <a:lstStyle/>
        <a:p>
          <a:endParaRPr lang="en-US"/>
        </a:p>
      </dgm:t>
    </dgm:pt>
    <dgm:pt modelId="{91AD49C8-4806-4D3E-AFF1-1BDF47A7D6BB}" type="sibTrans" cxnId="{B8EAA932-4463-4C68-AAB1-04A43B579B45}">
      <dgm:prSet/>
      <dgm:spPr/>
      <dgm:t>
        <a:bodyPr/>
        <a:lstStyle/>
        <a:p>
          <a:endParaRPr lang="en-US"/>
        </a:p>
      </dgm:t>
    </dgm:pt>
    <dgm:pt modelId="{B50DB14D-109A-442A-8D3D-167216F2FB15}">
      <dgm:prSet/>
      <dgm:spPr/>
      <dgm:t>
        <a:bodyPr/>
        <a:lstStyle/>
        <a:p>
          <a:r>
            <a:rPr lang="es-MX"/>
            <a:t>Shiny APP </a:t>
          </a:r>
          <a:r>
            <a:rPr lang="es-MX" dirty="0"/>
            <a:t>: </a:t>
          </a:r>
          <a:r>
            <a:rPr lang="es-MX" dirty="0" err="1"/>
            <a:t>We</a:t>
          </a:r>
          <a:r>
            <a:rPr lang="es-MX" dirty="0"/>
            <a:t> </a:t>
          </a:r>
          <a:r>
            <a:rPr lang="es-MX" dirty="0" err="1"/>
            <a:t>developed</a:t>
          </a:r>
          <a:r>
            <a:rPr lang="es-MX" dirty="0"/>
            <a:t> </a:t>
          </a:r>
          <a:r>
            <a:rPr lang="es-MX" dirty="0" err="1"/>
            <a:t>this</a:t>
          </a:r>
          <a:r>
            <a:rPr lang="es-MX" dirty="0"/>
            <a:t> app </a:t>
          </a:r>
          <a:r>
            <a:rPr lang="es-MX" dirty="0" err="1"/>
            <a:t>using</a:t>
          </a:r>
          <a:r>
            <a:rPr lang="es-MX" dirty="0"/>
            <a:t> </a:t>
          </a:r>
          <a:r>
            <a:rPr lang="es-MX" dirty="0" err="1"/>
            <a:t>Shiny</a:t>
          </a:r>
          <a:r>
            <a:rPr lang="es-MX" dirty="0"/>
            <a:t> </a:t>
          </a:r>
          <a:r>
            <a:rPr lang="es-MX" dirty="0" err="1"/>
            <a:t>for</a:t>
          </a:r>
          <a:r>
            <a:rPr lang="es-MX" dirty="0"/>
            <a:t> Python </a:t>
          </a:r>
          <a:r>
            <a:rPr lang="es-MX" dirty="0" err="1"/>
            <a:t>coupled</a:t>
          </a:r>
          <a:r>
            <a:rPr lang="es-MX" dirty="0"/>
            <a:t> </a:t>
          </a:r>
          <a:r>
            <a:rPr lang="es-MX" dirty="0" err="1"/>
            <a:t>with</a:t>
          </a:r>
          <a:r>
            <a:rPr lang="es-MX" dirty="0"/>
            <a:t> </a:t>
          </a:r>
          <a:r>
            <a:rPr lang="es-MX" dirty="0" err="1"/>
            <a:t>other</a:t>
          </a:r>
          <a:r>
            <a:rPr lang="es-MX" dirty="0"/>
            <a:t> </a:t>
          </a:r>
          <a:r>
            <a:rPr lang="es-MX" dirty="0" err="1"/>
            <a:t>packages</a:t>
          </a:r>
          <a:r>
            <a:rPr lang="es-MX" dirty="0"/>
            <a:t> </a:t>
          </a:r>
          <a:r>
            <a:rPr lang="es-MX" dirty="0" err="1"/>
            <a:t>like</a:t>
          </a:r>
          <a:r>
            <a:rPr lang="es-MX" dirty="0"/>
            <a:t> Pandas and </a:t>
          </a:r>
          <a:r>
            <a:rPr lang="es-MX" dirty="0" err="1"/>
            <a:t>Mathplotlib</a:t>
          </a:r>
          <a:r>
            <a:rPr lang="es-MX" dirty="0"/>
            <a:t>.</a:t>
          </a:r>
          <a:endParaRPr lang="en-US" dirty="0"/>
        </a:p>
      </dgm:t>
    </dgm:pt>
    <dgm:pt modelId="{D9A69568-9E02-4CF9-A61B-380DD7AF6725}" type="parTrans" cxnId="{46691C2F-6620-4E03-AE96-21092B157478}">
      <dgm:prSet/>
      <dgm:spPr/>
      <dgm:t>
        <a:bodyPr/>
        <a:lstStyle/>
        <a:p>
          <a:endParaRPr lang="en-US"/>
        </a:p>
      </dgm:t>
    </dgm:pt>
    <dgm:pt modelId="{A6A5F645-0FEF-442F-8311-D4DD9DADFBEF}" type="sibTrans" cxnId="{46691C2F-6620-4E03-AE96-21092B157478}">
      <dgm:prSet/>
      <dgm:spPr/>
      <dgm:t>
        <a:bodyPr/>
        <a:lstStyle/>
        <a:p>
          <a:endParaRPr lang="en-US"/>
        </a:p>
      </dgm:t>
    </dgm:pt>
    <dgm:pt modelId="{4D08A0FC-DA27-481C-8CFF-3D8B4380868E}">
      <dgm:prSet/>
      <dgm:spPr/>
      <dgm:t>
        <a:bodyPr/>
        <a:lstStyle/>
        <a:p>
          <a:r>
            <a:rPr lang="es-MX" dirty="0" err="1"/>
            <a:t>The</a:t>
          </a:r>
          <a:r>
            <a:rPr lang="es-MX" dirty="0"/>
            <a:t> </a:t>
          </a:r>
          <a:r>
            <a:rPr lang="es-MX" dirty="0" err="1"/>
            <a:t>steps</a:t>
          </a:r>
          <a:r>
            <a:rPr lang="es-MX" dirty="0"/>
            <a:t> </a:t>
          </a:r>
          <a:r>
            <a:rPr lang="es-MX" dirty="0" err="1"/>
            <a:t>to</a:t>
          </a:r>
          <a:r>
            <a:rPr lang="es-MX" dirty="0"/>
            <a:t> </a:t>
          </a:r>
          <a:r>
            <a:rPr lang="es-MX" dirty="0" err="1"/>
            <a:t>get</a:t>
          </a:r>
          <a:r>
            <a:rPr lang="es-MX" dirty="0"/>
            <a:t> </a:t>
          </a:r>
          <a:r>
            <a:rPr lang="es-MX" dirty="0" err="1"/>
            <a:t>started</a:t>
          </a:r>
          <a:r>
            <a:rPr lang="es-MX" dirty="0"/>
            <a:t> are </a:t>
          </a:r>
          <a:r>
            <a:rPr lang="es-MX" dirty="0" err="1"/>
            <a:t>developped</a:t>
          </a:r>
          <a:r>
            <a:rPr lang="es-MX" dirty="0"/>
            <a:t> in </a:t>
          </a:r>
          <a:r>
            <a:rPr lang="es-MX" dirty="0" err="1"/>
            <a:t>the</a:t>
          </a:r>
          <a:r>
            <a:rPr lang="es-MX" dirty="0"/>
            <a:t> READme.txt</a:t>
          </a:r>
          <a:endParaRPr lang="en-US" dirty="0"/>
        </a:p>
      </dgm:t>
    </dgm:pt>
    <dgm:pt modelId="{47C2200E-EC1A-4715-8136-BEF700354537}" type="parTrans" cxnId="{DA919FE3-18DF-41F5-B71B-DEA8C933D68C}">
      <dgm:prSet/>
      <dgm:spPr/>
    </dgm:pt>
    <dgm:pt modelId="{196FAD98-D3E7-4029-8ADF-031DD1F4DA21}" type="sibTrans" cxnId="{DA919FE3-18DF-41F5-B71B-DEA8C933D68C}">
      <dgm:prSet/>
      <dgm:spPr/>
      <dgm:t>
        <a:bodyPr/>
        <a:lstStyle/>
        <a:p>
          <a:endParaRPr lang="en-US"/>
        </a:p>
      </dgm:t>
    </dgm:pt>
    <dgm:pt modelId="{7E030D94-07C6-4947-ABD6-0A8D46675DF3}" type="pres">
      <dgm:prSet presAssocID="{628B4014-3088-4873-B70E-878D9CF7AD3A}" presName="vert0" presStyleCnt="0">
        <dgm:presLayoutVars>
          <dgm:dir/>
          <dgm:animOne val="branch"/>
          <dgm:animLvl val="lvl"/>
        </dgm:presLayoutVars>
      </dgm:prSet>
      <dgm:spPr/>
    </dgm:pt>
    <dgm:pt modelId="{F632E178-44CF-4ECF-9B16-CEE0350C268B}" type="pres">
      <dgm:prSet presAssocID="{679BAAD5-5570-42C3-BBE6-0BCA79C1DFB6}" presName="thickLine" presStyleLbl="alignNode1" presStyleIdx="0" presStyleCnt="3"/>
      <dgm:spPr/>
    </dgm:pt>
    <dgm:pt modelId="{087DD1F9-67CF-4F96-B2E9-FD8725BE9CFE}" type="pres">
      <dgm:prSet presAssocID="{679BAAD5-5570-42C3-BBE6-0BCA79C1DFB6}" presName="horz1" presStyleCnt="0"/>
      <dgm:spPr/>
    </dgm:pt>
    <dgm:pt modelId="{40A16E3D-5F5B-4BF8-8EFF-835E4E6A9821}" type="pres">
      <dgm:prSet presAssocID="{679BAAD5-5570-42C3-BBE6-0BCA79C1DFB6}" presName="tx1" presStyleLbl="revTx" presStyleIdx="0" presStyleCnt="3"/>
      <dgm:spPr/>
    </dgm:pt>
    <dgm:pt modelId="{1CE6FAB5-C43A-4435-890C-ED82FDF59F6C}" type="pres">
      <dgm:prSet presAssocID="{679BAAD5-5570-42C3-BBE6-0BCA79C1DFB6}" presName="vert1" presStyleCnt="0"/>
      <dgm:spPr/>
    </dgm:pt>
    <dgm:pt modelId="{E73EE597-B8A4-4E11-8360-7C85F39D09C6}" type="pres">
      <dgm:prSet presAssocID="{B50DB14D-109A-442A-8D3D-167216F2FB15}" presName="thickLine" presStyleLbl="alignNode1" presStyleIdx="1" presStyleCnt="3"/>
      <dgm:spPr/>
    </dgm:pt>
    <dgm:pt modelId="{ECDCC535-06EB-43B0-892E-EB0B1A55A1AC}" type="pres">
      <dgm:prSet presAssocID="{B50DB14D-109A-442A-8D3D-167216F2FB15}" presName="horz1" presStyleCnt="0"/>
      <dgm:spPr/>
    </dgm:pt>
    <dgm:pt modelId="{65706010-31B7-41ED-962B-A187C4BCF083}" type="pres">
      <dgm:prSet presAssocID="{B50DB14D-109A-442A-8D3D-167216F2FB15}" presName="tx1" presStyleLbl="revTx" presStyleIdx="1" presStyleCnt="3"/>
      <dgm:spPr/>
    </dgm:pt>
    <dgm:pt modelId="{723B783A-112F-476A-B898-5DA7F769C82D}" type="pres">
      <dgm:prSet presAssocID="{B50DB14D-109A-442A-8D3D-167216F2FB15}" presName="vert1" presStyleCnt="0"/>
      <dgm:spPr/>
    </dgm:pt>
    <dgm:pt modelId="{E37A065C-A797-4A25-B98F-F16FD904BF35}" type="pres">
      <dgm:prSet presAssocID="{4D08A0FC-DA27-481C-8CFF-3D8B4380868E}" presName="thickLine" presStyleLbl="alignNode1" presStyleIdx="2" presStyleCnt="3"/>
      <dgm:spPr/>
    </dgm:pt>
    <dgm:pt modelId="{161A0D0D-1275-4C73-A0ED-C5118C4094FB}" type="pres">
      <dgm:prSet presAssocID="{4D08A0FC-DA27-481C-8CFF-3D8B4380868E}" presName="horz1" presStyleCnt="0"/>
      <dgm:spPr/>
    </dgm:pt>
    <dgm:pt modelId="{6724CF24-D081-4790-8763-A1AB99F99E44}" type="pres">
      <dgm:prSet presAssocID="{4D08A0FC-DA27-481C-8CFF-3D8B4380868E}" presName="tx1" presStyleLbl="revTx" presStyleIdx="2" presStyleCnt="3"/>
      <dgm:spPr/>
    </dgm:pt>
    <dgm:pt modelId="{DF45CB63-D33D-420D-9DD5-2416820D84A9}" type="pres">
      <dgm:prSet presAssocID="{4D08A0FC-DA27-481C-8CFF-3D8B4380868E}" presName="vert1" presStyleCnt="0"/>
      <dgm:spPr/>
    </dgm:pt>
  </dgm:ptLst>
  <dgm:cxnLst>
    <dgm:cxn modelId="{8635570D-2C43-48EA-A1FB-F4F57CFCFF28}" type="presOf" srcId="{679BAAD5-5570-42C3-BBE6-0BCA79C1DFB6}" destId="{40A16E3D-5F5B-4BF8-8EFF-835E4E6A9821}" srcOrd="0" destOrd="0" presId="urn:microsoft.com/office/officeart/2008/layout/LinedList"/>
    <dgm:cxn modelId="{46691C2F-6620-4E03-AE96-21092B157478}" srcId="{628B4014-3088-4873-B70E-878D9CF7AD3A}" destId="{B50DB14D-109A-442A-8D3D-167216F2FB15}" srcOrd="1" destOrd="0" parTransId="{D9A69568-9E02-4CF9-A61B-380DD7AF6725}" sibTransId="{A6A5F645-0FEF-442F-8311-D4DD9DADFBEF}"/>
    <dgm:cxn modelId="{B8EAA932-4463-4C68-AAB1-04A43B579B45}" srcId="{628B4014-3088-4873-B70E-878D9CF7AD3A}" destId="{679BAAD5-5570-42C3-BBE6-0BCA79C1DFB6}" srcOrd="0" destOrd="0" parTransId="{7BCE70FE-DD55-40DF-AA5D-85013C728AF2}" sibTransId="{91AD49C8-4806-4D3E-AFF1-1BDF47A7D6BB}"/>
    <dgm:cxn modelId="{15170245-C5C4-412D-8EC7-2C6848C40341}" type="presOf" srcId="{628B4014-3088-4873-B70E-878D9CF7AD3A}" destId="{7E030D94-07C6-4947-ABD6-0A8D46675DF3}" srcOrd="0" destOrd="0" presId="urn:microsoft.com/office/officeart/2008/layout/LinedList"/>
    <dgm:cxn modelId="{56F284DE-3DE2-490A-8373-46A5FB6182F8}" type="presOf" srcId="{4D08A0FC-DA27-481C-8CFF-3D8B4380868E}" destId="{6724CF24-D081-4790-8763-A1AB99F99E44}" srcOrd="0" destOrd="0" presId="urn:microsoft.com/office/officeart/2008/layout/LinedList"/>
    <dgm:cxn modelId="{DA919FE3-18DF-41F5-B71B-DEA8C933D68C}" srcId="{628B4014-3088-4873-B70E-878D9CF7AD3A}" destId="{4D08A0FC-DA27-481C-8CFF-3D8B4380868E}" srcOrd="2" destOrd="0" parTransId="{47C2200E-EC1A-4715-8136-BEF700354537}" sibTransId="{196FAD98-D3E7-4029-8ADF-031DD1F4DA21}"/>
    <dgm:cxn modelId="{021F21E7-A372-4D07-B064-201D62E8DB30}" type="presOf" srcId="{B50DB14D-109A-442A-8D3D-167216F2FB15}" destId="{65706010-31B7-41ED-962B-A187C4BCF083}" srcOrd="0" destOrd="0" presId="urn:microsoft.com/office/officeart/2008/layout/LinedList"/>
    <dgm:cxn modelId="{F6201A2E-130B-45A0-95AF-2B0622C41783}" type="presParOf" srcId="{7E030D94-07C6-4947-ABD6-0A8D46675DF3}" destId="{F632E178-44CF-4ECF-9B16-CEE0350C268B}" srcOrd="0" destOrd="0" presId="urn:microsoft.com/office/officeart/2008/layout/LinedList"/>
    <dgm:cxn modelId="{FB81B54B-0613-44BA-A787-9B567A589081}" type="presParOf" srcId="{7E030D94-07C6-4947-ABD6-0A8D46675DF3}" destId="{087DD1F9-67CF-4F96-B2E9-FD8725BE9CFE}" srcOrd="1" destOrd="0" presId="urn:microsoft.com/office/officeart/2008/layout/LinedList"/>
    <dgm:cxn modelId="{6863278C-935D-4B66-B02A-033790D8AA63}" type="presParOf" srcId="{087DD1F9-67CF-4F96-B2E9-FD8725BE9CFE}" destId="{40A16E3D-5F5B-4BF8-8EFF-835E4E6A9821}" srcOrd="0" destOrd="0" presId="urn:microsoft.com/office/officeart/2008/layout/LinedList"/>
    <dgm:cxn modelId="{1EBC5BD9-ED00-4509-95F3-F85E986C6FE1}" type="presParOf" srcId="{087DD1F9-67CF-4F96-B2E9-FD8725BE9CFE}" destId="{1CE6FAB5-C43A-4435-890C-ED82FDF59F6C}" srcOrd="1" destOrd="0" presId="urn:microsoft.com/office/officeart/2008/layout/LinedList"/>
    <dgm:cxn modelId="{5C61AD60-30C0-4B2E-B52E-957CF029A424}" type="presParOf" srcId="{7E030D94-07C6-4947-ABD6-0A8D46675DF3}" destId="{E73EE597-B8A4-4E11-8360-7C85F39D09C6}" srcOrd="2" destOrd="0" presId="urn:microsoft.com/office/officeart/2008/layout/LinedList"/>
    <dgm:cxn modelId="{8BEA0E9C-991B-4C1E-8EC3-26C78D383350}" type="presParOf" srcId="{7E030D94-07C6-4947-ABD6-0A8D46675DF3}" destId="{ECDCC535-06EB-43B0-892E-EB0B1A55A1AC}" srcOrd="3" destOrd="0" presId="urn:microsoft.com/office/officeart/2008/layout/LinedList"/>
    <dgm:cxn modelId="{486003F1-A200-4479-BECF-3E9CF1DE5EE2}" type="presParOf" srcId="{ECDCC535-06EB-43B0-892E-EB0B1A55A1AC}" destId="{65706010-31B7-41ED-962B-A187C4BCF083}" srcOrd="0" destOrd="0" presId="urn:microsoft.com/office/officeart/2008/layout/LinedList"/>
    <dgm:cxn modelId="{3AB1DCD6-A7FA-43D1-980E-D43DAB0BD68E}" type="presParOf" srcId="{ECDCC535-06EB-43B0-892E-EB0B1A55A1AC}" destId="{723B783A-112F-476A-B898-5DA7F769C82D}" srcOrd="1" destOrd="0" presId="urn:microsoft.com/office/officeart/2008/layout/LinedList"/>
    <dgm:cxn modelId="{F17B096F-31E8-4223-9FB5-0A84C1267BC9}" type="presParOf" srcId="{7E030D94-07C6-4947-ABD6-0A8D46675DF3}" destId="{E37A065C-A797-4A25-B98F-F16FD904BF35}" srcOrd="4" destOrd="0" presId="urn:microsoft.com/office/officeart/2008/layout/LinedList"/>
    <dgm:cxn modelId="{7351FFDC-9B63-45A9-9F6F-334558150763}" type="presParOf" srcId="{7E030D94-07C6-4947-ABD6-0A8D46675DF3}" destId="{161A0D0D-1275-4C73-A0ED-C5118C4094FB}" srcOrd="5" destOrd="0" presId="urn:microsoft.com/office/officeart/2008/layout/LinedList"/>
    <dgm:cxn modelId="{5DADA91E-4475-423C-9649-90960B34E2CF}" type="presParOf" srcId="{161A0D0D-1275-4C73-A0ED-C5118C4094FB}" destId="{6724CF24-D081-4790-8763-A1AB99F99E44}" srcOrd="0" destOrd="0" presId="urn:microsoft.com/office/officeart/2008/layout/LinedList"/>
    <dgm:cxn modelId="{79B2E8DD-C0BA-4BBA-B031-7FE6462AEDBC}" type="presParOf" srcId="{161A0D0D-1275-4C73-A0ED-C5118C4094FB}" destId="{DF45CB63-D33D-420D-9DD5-2416820D84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8607A-1037-48CD-AC3E-6D2EB5F9A830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068769-BBC3-4236-9DE3-CC0541725577}">
      <dgm:prSet/>
      <dgm:spPr/>
      <dgm:t>
        <a:bodyPr/>
        <a:lstStyle/>
        <a:p>
          <a:r>
            <a:rPr lang="en-GB"/>
            <a:t>1.Shiny is first and foremost a package made for R language and by adapting it to python u will run into problems especially since the project is still development . This makes it  a little hard not only to find answers for your questions but other compatible packages that you would run with it to avoid re-inventing the wheel.</a:t>
          </a:r>
          <a:endParaRPr lang="en-US"/>
        </a:p>
      </dgm:t>
    </dgm:pt>
    <dgm:pt modelId="{FE35B628-C8FB-47FB-ADD6-5F6DFD5F60B8}" type="parTrans" cxnId="{7FD3B941-7D30-4310-97A7-DAA91630082F}">
      <dgm:prSet/>
      <dgm:spPr/>
      <dgm:t>
        <a:bodyPr/>
        <a:lstStyle/>
        <a:p>
          <a:endParaRPr lang="en-US"/>
        </a:p>
      </dgm:t>
    </dgm:pt>
    <dgm:pt modelId="{3FBDD779-7D9B-4503-AFF4-87E545CD48CE}" type="sibTrans" cxnId="{7FD3B941-7D30-4310-97A7-DAA91630082F}">
      <dgm:prSet/>
      <dgm:spPr/>
      <dgm:t>
        <a:bodyPr/>
        <a:lstStyle/>
        <a:p>
          <a:endParaRPr lang="en-US"/>
        </a:p>
      </dgm:t>
    </dgm:pt>
    <dgm:pt modelId="{BA281D40-9047-4EC2-9987-D0171121248D}">
      <dgm:prSet/>
      <dgm:spPr/>
      <dgm:t>
        <a:bodyPr/>
        <a:lstStyle/>
        <a:p>
          <a:r>
            <a:rPr lang="en-GB"/>
            <a:t>2.Even after going the effort and making the app using shiny . You find that there is already better options one of them is using Dash from plotly .</a:t>
          </a:r>
          <a:endParaRPr lang="en-US"/>
        </a:p>
      </dgm:t>
    </dgm:pt>
    <dgm:pt modelId="{B09A56B7-F7A0-4A05-B847-ADBEBBF3E6E9}" type="parTrans" cxnId="{AF6B9F76-000F-4DDB-A95C-98F53F5FDE1F}">
      <dgm:prSet/>
      <dgm:spPr/>
      <dgm:t>
        <a:bodyPr/>
        <a:lstStyle/>
        <a:p>
          <a:endParaRPr lang="en-US"/>
        </a:p>
      </dgm:t>
    </dgm:pt>
    <dgm:pt modelId="{3BEBC7D5-0E40-425F-9943-107B677E1160}" type="sibTrans" cxnId="{AF6B9F76-000F-4DDB-A95C-98F53F5FDE1F}">
      <dgm:prSet/>
      <dgm:spPr/>
      <dgm:t>
        <a:bodyPr/>
        <a:lstStyle/>
        <a:p>
          <a:endParaRPr lang="en-US"/>
        </a:p>
      </dgm:t>
    </dgm:pt>
    <dgm:pt modelId="{AAF4367F-23A8-4C0B-AFB7-4DCD909283CE}" type="pres">
      <dgm:prSet presAssocID="{1988607A-1037-48CD-AC3E-6D2EB5F9A830}" presName="vert0" presStyleCnt="0">
        <dgm:presLayoutVars>
          <dgm:dir/>
          <dgm:animOne val="branch"/>
          <dgm:animLvl val="lvl"/>
        </dgm:presLayoutVars>
      </dgm:prSet>
      <dgm:spPr/>
    </dgm:pt>
    <dgm:pt modelId="{C224F02B-EA4A-42C3-85E5-1D99874444FF}" type="pres">
      <dgm:prSet presAssocID="{1B068769-BBC3-4236-9DE3-CC0541725577}" presName="thickLine" presStyleLbl="alignNode1" presStyleIdx="0" presStyleCnt="2"/>
      <dgm:spPr/>
    </dgm:pt>
    <dgm:pt modelId="{273D2CBE-AAE5-4F17-91CB-2290F683CF91}" type="pres">
      <dgm:prSet presAssocID="{1B068769-BBC3-4236-9DE3-CC0541725577}" presName="horz1" presStyleCnt="0"/>
      <dgm:spPr/>
    </dgm:pt>
    <dgm:pt modelId="{A15B9738-D644-4821-BD09-C147567D5099}" type="pres">
      <dgm:prSet presAssocID="{1B068769-BBC3-4236-9DE3-CC0541725577}" presName="tx1" presStyleLbl="revTx" presStyleIdx="0" presStyleCnt="2"/>
      <dgm:spPr/>
    </dgm:pt>
    <dgm:pt modelId="{6ED010F8-E382-4745-A525-CC0704DDEF06}" type="pres">
      <dgm:prSet presAssocID="{1B068769-BBC3-4236-9DE3-CC0541725577}" presName="vert1" presStyleCnt="0"/>
      <dgm:spPr/>
    </dgm:pt>
    <dgm:pt modelId="{45AB4F1A-C6D4-4217-B989-1845A2482ADF}" type="pres">
      <dgm:prSet presAssocID="{BA281D40-9047-4EC2-9987-D0171121248D}" presName="thickLine" presStyleLbl="alignNode1" presStyleIdx="1" presStyleCnt="2"/>
      <dgm:spPr/>
    </dgm:pt>
    <dgm:pt modelId="{D30D9FAE-9CA0-42F7-B8F6-CF90CDCCCB9F}" type="pres">
      <dgm:prSet presAssocID="{BA281D40-9047-4EC2-9987-D0171121248D}" presName="horz1" presStyleCnt="0"/>
      <dgm:spPr/>
    </dgm:pt>
    <dgm:pt modelId="{6045CB30-24A1-427A-9383-EA0CC94CE716}" type="pres">
      <dgm:prSet presAssocID="{BA281D40-9047-4EC2-9987-D0171121248D}" presName="tx1" presStyleLbl="revTx" presStyleIdx="1" presStyleCnt="2"/>
      <dgm:spPr/>
    </dgm:pt>
    <dgm:pt modelId="{380B1373-C575-4D3F-801B-CD8625978FAE}" type="pres">
      <dgm:prSet presAssocID="{BA281D40-9047-4EC2-9987-D0171121248D}" presName="vert1" presStyleCnt="0"/>
      <dgm:spPr/>
    </dgm:pt>
  </dgm:ptLst>
  <dgm:cxnLst>
    <dgm:cxn modelId="{7FD3B941-7D30-4310-97A7-DAA91630082F}" srcId="{1988607A-1037-48CD-AC3E-6D2EB5F9A830}" destId="{1B068769-BBC3-4236-9DE3-CC0541725577}" srcOrd="0" destOrd="0" parTransId="{FE35B628-C8FB-47FB-ADD6-5F6DFD5F60B8}" sibTransId="{3FBDD779-7D9B-4503-AFF4-87E545CD48CE}"/>
    <dgm:cxn modelId="{5D380951-59EC-4B3E-A93E-E0DB59A26D02}" type="presOf" srcId="{1988607A-1037-48CD-AC3E-6D2EB5F9A830}" destId="{AAF4367F-23A8-4C0B-AFB7-4DCD909283CE}" srcOrd="0" destOrd="0" presId="urn:microsoft.com/office/officeart/2008/layout/LinedList"/>
    <dgm:cxn modelId="{AF6B9F76-000F-4DDB-A95C-98F53F5FDE1F}" srcId="{1988607A-1037-48CD-AC3E-6D2EB5F9A830}" destId="{BA281D40-9047-4EC2-9987-D0171121248D}" srcOrd="1" destOrd="0" parTransId="{B09A56B7-F7A0-4A05-B847-ADBEBBF3E6E9}" sibTransId="{3BEBC7D5-0E40-425F-9943-107B677E1160}"/>
    <dgm:cxn modelId="{7B0847CF-8EFD-4809-99DC-F11D06D215EB}" type="presOf" srcId="{BA281D40-9047-4EC2-9987-D0171121248D}" destId="{6045CB30-24A1-427A-9383-EA0CC94CE716}" srcOrd="0" destOrd="0" presId="urn:microsoft.com/office/officeart/2008/layout/LinedList"/>
    <dgm:cxn modelId="{8E5E3AE1-5417-4D6A-898E-59349F1CAB4D}" type="presOf" srcId="{1B068769-BBC3-4236-9DE3-CC0541725577}" destId="{A15B9738-D644-4821-BD09-C147567D5099}" srcOrd="0" destOrd="0" presId="urn:microsoft.com/office/officeart/2008/layout/LinedList"/>
    <dgm:cxn modelId="{D3A974A5-1CDE-49D5-BF7B-B9D68EE86ECB}" type="presParOf" srcId="{AAF4367F-23A8-4C0B-AFB7-4DCD909283CE}" destId="{C224F02B-EA4A-42C3-85E5-1D99874444FF}" srcOrd="0" destOrd="0" presId="urn:microsoft.com/office/officeart/2008/layout/LinedList"/>
    <dgm:cxn modelId="{7127C43E-B09E-48EB-9B23-615CD8AEF360}" type="presParOf" srcId="{AAF4367F-23A8-4C0B-AFB7-4DCD909283CE}" destId="{273D2CBE-AAE5-4F17-91CB-2290F683CF91}" srcOrd="1" destOrd="0" presId="urn:microsoft.com/office/officeart/2008/layout/LinedList"/>
    <dgm:cxn modelId="{01F04D85-4C02-4E67-88D0-FF0EDA86A67B}" type="presParOf" srcId="{273D2CBE-AAE5-4F17-91CB-2290F683CF91}" destId="{A15B9738-D644-4821-BD09-C147567D5099}" srcOrd="0" destOrd="0" presId="urn:microsoft.com/office/officeart/2008/layout/LinedList"/>
    <dgm:cxn modelId="{85CCBEAA-224A-4C96-9631-EF30A780AB2B}" type="presParOf" srcId="{273D2CBE-AAE5-4F17-91CB-2290F683CF91}" destId="{6ED010F8-E382-4745-A525-CC0704DDEF06}" srcOrd="1" destOrd="0" presId="urn:microsoft.com/office/officeart/2008/layout/LinedList"/>
    <dgm:cxn modelId="{C4CB958E-98B0-45E9-9D6C-03AB3CD7B4D6}" type="presParOf" srcId="{AAF4367F-23A8-4C0B-AFB7-4DCD909283CE}" destId="{45AB4F1A-C6D4-4217-B989-1845A2482ADF}" srcOrd="2" destOrd="0" presId="urn:microsoft.com/office/officeart/2008/layout/LinedList"/>
    <dgm:cxn modelId="{7261AA67-C163-44C2-9DD5-F74C21B4BC92}" type="presParOf" srcId="{AAF4367F-23A8-4C0B-AFB7-4DCD909283CE}" destId="{D30D9FAE-9CA0-42F7-B8F6-CF90CDCCCB9F}" srcOrd="3" destOrd="0" presId="urn:microsoft.com/office/officeart/2008/layout/LinedList"/>
    <dgm:cxn modelId="{56F9B9F5-9163-4224-82DC-E55636095A69}" type="presParOf" srcId="{D30D9FAE-9CA0-42F7-B8F6-CF90CDCCCB9F}" destId="{6045CB30-24A1-427A-9383-EA0CC94CE716}" srcOrd="0" destOrd="0" presId="urn:microsoft.com/office/officeart/2008/layout/LinedList"/>
    <dgm:cxn modelId="{FB0692B1-D685-403C-8C2E-76CEF8B13193}" type="presParOf" srcId="{D30D9FAE-9CA0-42F7-B8F6-CF90CDCCCB9F}" destId="{380B1373-C575-4D3F-801B-CD8625978F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178-44CF-4ECF-9B16-CEE0350C268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A16E3D-5F5B-4BF8-8EFF-835E4E6A982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Goal :  Our goal in Developing this app was for it to be used by </a:t>
          </a:r>
          <a:r>
            <a:rPr lang="es-MX" sz="2600" kern="1200" dirty="0" err="1"/>
            <a:t>people</a:t>
          </a:r>
          <a:r>
            <a:rPr lang="es-MX" sz="2600" kern="1200" dirty="0"/>
            <a:t> </a:t>
          </a:r>
          <a:r>
            <a:rPr lang="es-MX" sz="2600" kern="1200" dirty="0" err="1"/>
            <a:t>interested</a:t>
          </a:r>
          <a:r>
            <a:rPr lang="es-MX" sz="2600" kern="1200" dirty="0"/>
            <a:t> in Stock </a:t>
          </a:r>
          <a:r>
            <a:rPr lang="es-MX" sz="2600" kern="1200" dirty="0" err="1"/>
            <a:t>Finance</a:t>
          </a:r>
          <a:r>
            <a:rPr lang="es-MX" sz="2600" kern="1200" dirty="0"/>
            <a:t> </a:t>
          </a:r>
          <a:r>
            <a:rPr lang="es-MX" sz="2600" kern="1200" dirty="0" err="1"/>
            <a:t>Investing</a:t>
          </a:r>
          <a:r>
            <a:rPr lang="es-MX" sz="2600" kern="1200" dirty="0"/>
            <a:t>. </a:t>
          </a:r>
          <a:r>
            <a:rPr lang="es-MX" sz="2600" kern="1200" dirty="0" err="1"/>
            <a:t>They</a:t>
          </a:r>
          <a:r>
            <a:rPr lang="es-MX" sz="2600" kern="1200" dirty="0"/>
            <a:t> </a:t>
          </a:r>
          <a:r>
            <a:rPr lang="es-MX" sz="2600" kern="1200" dirty="0" err="1"/>
            <a:t>will</a:t>
          </a:r>
          <a:r>
            <a:rPr lang="es-MX" sz="2600" kern="1200" dirty="0"/>
            <a:t> be </a:t>
          </a:r>
          <a:r>
            <a:rPr lang="es-MX" sz="2600" kern="1200" dirty="0" err="1"/>
            <a:t>using</a:t>
          </a:r>
          <a:r>
            <a:rPr lang="es-MX" sz="2600" kern="1200" dirty="0"/>
            <a:t> </a:t>
          </a:r>
          <a:r>
            <a:rPr lang="es-MX" sz="2600" kern="1200" dirty="0" err="1"/>
            <a:t>the</a:t>
          </a:r>
          <a:r>
            <a:rPr lang="es-MX" sz="2600" kern="1200" dirty="0"/>
            <a:t> app </a:t>
          </a:r>
          <a:r>
            <a:rPr lang="es-MX" sz="2600" kern="1200" dirty="0" err="1"/>
            <a:t>to</a:t>
          </a:r>
          <a:r>
            <a:rPr lang="es-MX" sz="2600" kern="1200" dirty="0"/>
            <a:t> </a:t>
          </a:r>
          <a:r>
            <a:rPr lang="es-MX" sz="2600" kern="1200" dirty="0" err="1"/>
            <a:t>develop</a:t>
          </a:r>
          <a:r>
            <a:rPr lang="es-MX" sz="2600" kern="1200" dirty="0"/>
            <a:t> </a:t>
          </a:r>
          <a:r>
            <a:rPr lang="es-MX" sz="2600" kern="1200" dirty="0" err="1"/>
            <a:t>strategies</a:t>
          </a:r>
          <a:r>
            <a:rPr lang="es-MX" sz="2600" kern="1200" dirty="0"/>
            <a:t> and </a:t>
          </a:r>
          <a:r>
            <a:rPr lang="es-MX" sz="2600" kern="1200" dirty="0" err="1"/>
            <a:t>makes</a:t>
          </a:r>
          <a:r>
            <a:rPr lang="es-MX" sz="2600" kern="1200" dirty="0"/>
            <a:t> </a:t>
          </a:r>
          <a:r>
            <a:rPr lang="es-MX" sz="2600" kern="1200" dirty="0" err="1"/>
            <a:t>decisions</a:t>
          </a:r>
          <a:r>
            <a:rPr lang="es-MX" sz="2600" kern="1200" dirty="0"/>
            <a:t> </a:t>
          </a:r>
          <a:r>
            <a:rPr lang="es-MX" sz="2600" kern="1200" dirty="0" err="1"/>
            <a:t>based</a:t>
          </a:r>
          <a:r>
            <a:rPr lang="es-MX" sz="2600" kern="1200" dirty="0"/>
            <a:t> </a:t>
          </a:r>
          <a:r>
            <a:rPr lang="es-MX" sz="2600" kern="1200" dirty="0" err="1"/>
            <a:t>on</a:t>
          </a:r>
          <a:r>
            <a:rPr lang="es-MX" sz="2600" kern="1200" dirty="0"/>
            <a:t> </a:t>
          </a:r>
          <a:r>
            <a:rPr lang="es-MX" sz="2600" kern="1200" dirty="0" err="1"/>
            <a:t>the</a:t>
          </a:r>
          <a:r>
            <a:rPr lang="es-MX" sz="2600" kern="1200" dirty="0"/>
            <a:t> data </a:t>
          </a:r>
          <a:r>
            <a:rPr lang="es-MX" sz="2600" kern="1200" dirty="0" err="1"/>
            <a:t>shown</a:t>
          </a:r>
          <a:r>
            <a:rPr lang="es-MX" sz="2600" kern="1200" dirty="0"/>
            <a:t> in </a:t>
          </a:r>
          <a:r>
            <a:rPr lang="es-MX" sz="2600" kern="1200" dirty="0" err="1"/>
            <a:t>the</a:t>
          </a:r>
          <a:r>
            <a:rPr lang="es-MX" sz="2600" kern="1200" dirty="0"/>
            <a:t> APP.</a:t>
          </a:r>
          <a:endParaRPr lang="en-US" sz="2600" kern="1200" dirty="0"/>
        </a:p>
      </dsp:txBody>
      <dsp:txXfrm>
        <a:off x="0" y="2124"/>
        <a:ext cx="10515600" cy="1449029"/>
      </dsp:txXfrm>
    </dsp:sp>
    <dsp:sp modelId="{E73EE597-B8A4-4E11-8360-7C85F39D09C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706010-31B7-41ED-962B-A187C4BCF083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Shiny APP </a:t>
          </a:r>
          <a:r>
            <a:rPr lang="es-MX" sz="2600" kern="1200" dirty="0"/>
            <a:t>: </a:t>
          </a:r>
          <a:r>
            <a:rPr lang="es-MX" sz="2600" kern="1200" dirty="0" err="1"/>
            <a:t>We</a:t>
          </a:r>
          <a:r>
            <a:rPr lang="es-MX" sz="2600" kern="1200" dirty="0"/>
            <a:t> </a:t>
          </a:r>
          <a:r>
            <a:rPr lang="es-MX" sz="2600" kern="1200" dirty="0" err="1"/>
            <a:t>developed</a:t>
          </a:r>
          <a:r>
            <a:rPr lang="es-MX" sz="2600" kern="1200" dirty="0"/>
            <a:t> </a:t>
          </a:r>
          <a:r>
            <a:rPr lang="es-MX" sz="2600" kern="1200" dirty="0" err="1"/>
            <a:t>this</a:t>
          </a:r>
          <a:r>
            <a:rPr lang="es-MX" sz="2600" kern="1200" dirty="0"/>
            <a:t> app </a:t>
          </a:r>
          <a:r>
            <a:rPr lang="es-MX" sz="2600" kern="1200" dirty="0" err="1"/>
            <a:t>using</a:t>
          </a:r>
          <a:r>
            <a:rPr lang="es-MX" sz="2600" kern="1200" dirty="0"/>
            <a:t> </a:t>
          </a:r>
          <a:r>
            <a:rPr lang="es-MX" sz="2600" kern="1200" dirty="0" err="1"/>
            <a:t>Shiny</a:t>
          </a:r>
          <a:r>
            <a:rPr lang="es-MX" sz="2600" kern="1200" dirty="0"/>
            <a:t> </a:t>
          </a:r>
          <a:r>
            <a:rPr lang="es-MX" sz="2600" kern="1200" dirty="0" err="1"/>
            <a:t>for</a:t>
          </a:r>
          <a:r>
            <a:rPr lang="es-MX" sz="2600" kern="1200" dirty="0"/>
            <a:t> Python </a:t>
          </a:r>
          <a:r>
            <a:rPr lang="es-MX" sz="2600" kern="1200" dirty="0" err="1"/>
            <a:t>coupled</a:t>
          </a:r>
          <a:r>
            <a:rPr lang="es-MX" sz="2600" kern="1200" dirty="0"/>
            <a:t> </a:t>
          </a:r>
          <a:r>
            <a:rPr lang="es-MX" sz="2600" kern="1200" dirty="0" err="1"/>
            <a:t>with</a:t>
          </a:r>
          <a:r>
            <a:rPr lang="es-MX" sz="2600" kern="1200" dirty="0"/>
            <a:t> </a:t>
          </a:r>
          <a:r>
            <a:rPr lang="es-MX" sz="2600" kern="1200" dirty="0" err="1"/>
            <a:t>other</a:t>
          </a:r>
          <a:r>
            <a:rPr lang="es-MX" sz="2600" kern="1200" dirty="0"/>
            <a:t> </a:t>
          </a:r>
          <a:r>
            <a:rPr lang="es-MX" sz="2600" kern="1200" dirty="0" err="1"/>
            <a:t>packages</a:t>
          </a:r>
          <a:r>
            <a:rPr lang="es-MX" sz="2600" kern="1200" dirty="0"/>
            <a:t> </a:t>
          </a:r>
          <a:r>
            <a:rPr lang="es-MX" sz="2600" kern="1200" dirty="0" err="1"/>
            <a:t>like</a:t>
          </a:r>
          <a:r>
            <a:rPr lang="es-MX" sz="2600" kern="1200" dirty="0"/>
            <a:t> Pandas and </a:t>
          </a:r>
          <a:r>
            <a:rPr lang="es-MX" sz="2600" kern="1200" dirty="0" err="1"/>
            <a:t>Mathplotlib</a:t>
          </a:r>
          <a:r>
            <a:rPr lang="es-MX" sz="2600" kern="1200" dirty="0"/>
            <a:t>.</a:t>
          </a:r>
          <a:endParaRPr lang="en-US" sz="2600" kern="1200" dirty="0"/>
        </a:p>
      </dsp:txBody>
      <dsp:txXfrm>
        <a:off x="0" y="1451154"/>
        <a:ext cx="10515600" cy="1449029"/>
      </dsp:txXfrm>
    </dsp:sp>
    <dsp:sp modelId="{E37A065C-A797-4A25-B98F-F16FD904BF3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24CF24-D081-4790-8763-A1AB99F99E44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The</a:t>
          </a:r>
          <a:r>
            <a:rPr lang="es-MX" sz="2600" kern="1200" dirty="0"/>
            <a:t> </a:t>
          </a:r>
          <a:r>
            <a:rPr lang="es-MX" sz="2600" kern="1200" dirty="0" err="1"/>
            <a:t>steps</a:t>
          </a:r>
          <a:r>
            <a:rPr lang="es-MX" sz="2600" kern="1200" dirty="0"/>
            <a:t> </a:t>
          </a:r>
          <a:r>
            <a:rPr lang="es-MX" sz="2600" kern="1200" dirty="0" err="1"/>
            <a:t>to</a:t>
          </a:r>
          <a:r>
            <a:rPr lang="es-MX" sz="2600" kern="1200" dirty="0"/>
            <a:t> </a:t>
          </a:r>
          <a:r>
            <a:rPr lang="es-MX" sz="2600" kern="1200" dirty="0" err="1"/>
            <a:t>get</a:t>
          </a:r>
          <a:r>
            <a:rPr lang="es-MX" sz="2600" kern="1200" dirty="0"/>
            <a:t> </a:t>
          </a:r>
          <a:r>
            <a:rPr lang="es-MX" sz="2600" kern="1200" dirty="0" err="1"/>
            <a:t>started</a:t>
          </a:r>
          <a:r>
            <a:rPr lang="es-MX" sz="2600" kern="1200" dirty="0"/>
            <a:t> are </a:t>
          </a:r>
          <a:r>
            <a:rPr lang="es-MX" sz="2600" kern="1200" dirty="0" err="1"/>
            <a:t>developped</a:t>
          </a:r>
          <a:r>
            <a:rPr lang="es-MX" sz="2600" kern="1200" dirty="0"/>
            <a:t> in </a:t>
          </a:r>
          <a:r>
            <a:rPr lang="es-MX" sz="2600" kern="1200" dirty="0" err="1"/>
            <a:t>the</a:t>
          </a:r>
          <a:r>
            <a:rPr lang="es-MX" sz="2600" kern="1200" dirty="0"/>
            <a:t> READme.txt</a:t>
          </a:r>
          <a:endParaRPr lang="en-US" sz="2600" kern="1200" dirty="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4F02B-EA4A-42C3-85E5-1D99874444F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5B9738-D644-4821-BD09-C147567D5099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1.Shiny is first and foremost a package made for R language and by adapting it to python u will run into problems especially since the project is still development . This makes it  a little hard not only to find answers for your questions but other compatible packages that you would run with it to avoid re-inventing the wheel.</a:t>
          </a:r>
          <a:endParaRPr lang="en-US" sz="2800" kern="1200"/>
        </a:p>
      </dsp:txBody>
      <dsp:txXfrm>
        <a:off x="0" y="0"/>
        <a:ext cx="10515600" cy="2175669"/>
      </dsp:txXfrm>
    </dsp:sp>
    <dsp:sp modelId="{45AB4F1A-C6D4-4217-B989-1845A2482AD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45CB30-24A1-427A-9383-EA0CC94CE716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2.Even after going the effort and making the app using shiny . You find that there is already better options one of them is using Dash from plotly .</a:t>
          </a:r>
          <a:endParaRPr lang="en-US" sz="2800" kern="1200"/>
        </a:p>
      </dsp:txBody>
      <dsp:txXfrm>
        <a:off x="0" y="2175669"/>
        <a:ext cx="105156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99A0-5C76-AB73-3AC1-A9B4BB44B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39B2D-8C76-4A36-E9EF-7D0FB57C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4747-AA90-DE4F-3040-E4C9934E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C71B0-F660-E61B-6D58-D581A60D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6EE5-740B-156E-2F05-ED1E194A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26C1-DEA9-FC6C-6FF1-416E73B8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18DC8-4C24-E337-1B32-D9BEEF78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BDD9-73FA-6A6B-BB79-A94B9F1F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C418-36A7-0F03-F44C-4E653DF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6085-EC55-F004-B9CC-96A4F4B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3CDA-DC5C-9864-CF14-016901A0C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53455-72A1-0BF6-7D0C-D929580E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8EDA9-1B3E-8391-CA0D-8DD26B26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9F6D-FF63-039A-FC4C-19D3D512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0521-0007-404A-3E04-ECFB473B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6B16-9E1F-BFC1-1CA9-D718D51F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F36A-4731-F411-9C8D-293CD531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E71F-E6D9-12DE-FA78-5B69EEBA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C0A6-80B2-05AA-2DE8-10388EEC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E918-4C92-A8A5-9583-3C3F5EAA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8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8EC7-EBC3-1DBA-AB3C-BEDB3482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83981-8CF4-872B-2EF3-2BAB5D36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9623-7190-C1B2-5347-43A21626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6C35-9C8E-635E-1FD5-46A8610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0E46-9C41-96C7-662B-27093DA8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19B6-1191-157B-F1AF-B5F8F8B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7956-7CA1-C130-2B64-11029FA22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8183-2C53-2D13-4952-A71B12E2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AA75-8A5B-9862-01B1-203F48F8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B550B-DA81-2FEA-2EDD-5973F258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CB364-2C24-6B39-936A-8DD92320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762-6307-1F57-885B-C5E8BB0B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63AC-7D4A-DFF8-F28B-53E6D90D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358E-7F8A-CCC3-E4DA-C6331F43A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8A96F-EBE8-DB85-1CD3-EC8EB8852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54CF-1874-13F8-39B8-E1D78D67E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FEE47-352E-677F-06CC-F81EB67A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36720-A150-C2AE-77CC-8763DA85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22F1E-975E-C751-4699-9D866AB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237-BCD0-4B38-0A80-12895C82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ADCAE-B3CD-A727-508D-F6882690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73E58-DE79-A033-0F9E-CDDC6688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97268-0796-3AF9-CEE7-613F43E6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5C6B1-52E7-FC25-D1C5-CB4F7917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081B7-F116-CDE8-711A-B0DEE731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2DEC8-C6B0-9999-1B85-D9A52305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7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B632-A74F-3464-254A-C06AE1B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BA2D-2DBD-97A4-EF12-659F22E8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33F4-A4E5-B3A3-7C78-1B81D7E2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8E3A-B90B-24E5-2633-25C5A571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689E9-1D2F-FC7B-C09C-D3259EE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92008-D85E-1BAE-22C2-6DFDFD87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627A-6A42-1A67-83CB-AE558786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DA9C-66D7-5A70-DE1F-0BC4BB28E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51C44-2956-1608-CC14-C22734B8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B3804-840E-EE12-192C-4124C7A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424DF-65A3-36EB-A5E9-4199144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152C-C481-4D7B-DAD2-8DEB2C7A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4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3B027-9F8D-C64A-6733-C314FD2E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0DC4-DAAD-3111-6EC6-9D78CF5E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F81-1069-1C7E-00E0-586BBE7A4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78B3-3810-48A1-AC29-488493785F2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C176-D9F1-E707-7963-6CD8D3715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0563-00DB-AEAB-1757-EE9187CB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341C-8E0B-4CBB-9A06-9DC990E98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5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19" descr="Computer script on a screen">
            <a:extLst>
              <a:ext uri="{FF2B5EF4-FFF2-40B4-BE49-F238E27FC236}">
                <a16:creationId xmlns:a16="http://schemas.microsoft.com/office/drawing/2014/main" id="{624667BF-A84F-7B0B-6C37-81DCE17AB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017" b="8713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9F3F9-6F52-0941-8A4D-E4E88A263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7400" b="0" i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Introduction to Computer Science and Programming</a:t>
            </a:r>
            <a:endParaRPr lang="en-GB" sz="7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46AF-C48F-2FBC-E4B1-0C046DDB5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GB" sz="1400">
                <a:solidFill>
                  <a:srgbClr val="FFFFFF"/>
                </a:solidFill>
              </a:rPr>
              <a:t>Project Presentation</a:t>
            </a:r>
            <a:br>
              <a:rPr lang="en-GB" sz="1400">
                <a:solidFill>
                  <a:srgbClr val="FFFFFF"/>
                </a:solidFill>
              </a:rPr>
            </a:br>
            <a:r>
              <a:rPr lang="en-GB" sz="1400">
                <a:solidFill>
                  <a:srgbClr val="FFFFFF"/>
                </a:solidFill>
              </a:rPr>
              <a:t>19/01/2023</a:t>
            </a:r>
          </a:p>
        </p:txBody>
      </p:sp>
      <p:sp>
        <p:nvSpPr>
          <p:cNvPr id="4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46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>
            <a:extLst>
              <a:ext uri="{FF2B5EF4-FFF2-40B4-BE49-F238E27FC236}">
                <a16:creationId xmlns:a16="http://schemas.microsoft.com/office/drawing/2014/main" id="{F90215F9-116D-BCBF-4205-ACB03C705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502" t="4796" r="15065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2432-48B6-9F0C-494F-9CA8796D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First Part : Goal and Documentations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06E34E-B489-4DFF-89C9-00D09BD30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4902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779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omplex maths formulae on a blackboard">
            <a:extLst>
              <a:ext uri="{FF2B5EF4-FFF2-40B4-BE49-F238E27FC236}">
                <a16:creationId xmlns:a16="http://schemas.microsoft.com/office/drawing/2014/main" id="{867607D1-5102-2AD0-4014-C473535A4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233" b="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D2F3E-AA1C-DFB9-73A5-4872543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100"/>
              <a:t>Second Part : Script and Visualisation of the app</a:t>
            </a:r>
            <a:br>
              <a:rPr lang="en-GB" sz="4100"/>
            </a:br>
            <a:endParaRPr lang="en-GB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0231-8FEE-C2D3-29E3-D8906122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We will be going through how the code was developed what each part of the code does and how everything comes together in the app .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9F7A35C-B876-C132-984C-7C3035EC3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502" t="4796" r="1506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E91AE-8BDE-5339-2BB4-48261DCF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Final Part : Limitations and What ifs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106AC-DFFD-ECD1-C353-0E9918878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988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45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A86DF38E-96B8-E87E-4106-C2FAA9BB5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9D765-3911-AB26-DCBC-F42328D8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>
                <a:solidFill>
                  <a:srgbClr val="FFFFFF"/>
                </a:solidFill>
              </a:rPr>
              <a:t>Thank you for your time , we hope you liked our presentation.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C7B-3A30-14A1-5A46-42EC3F4F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Project done by : Yassine Kandili , Saul Barrientos Rivera.</a:t>
            </a:r>
          </a:p>
        </p:txBody>
      </p:sp>
      <p:sp>
        <p:nvSpPr>
          <p:cNvPr id="1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Introduction to Computer Science and Programming</vt:lpstr>
      <vt:lpstr>First Part : Goal and Documentations</vt:lpstr>
      <vt:lpstr>Second Part : Script and Visualisation of the app </vt:lpstr>
      <vt:lpstr>Final Part : Limitations and What ifs</vt:lpstr>
      <vt:lpstr>Thank you for your time , we hope you liked our presentation.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 and Programming</dc:title>
  <dc:creator>yassine.kandili@stud.unilu.ch</dc:creator>
  <cp:lastModifiedBy>yassine.kandili@stud.unilu.ch</cp:lastModifiedBy>
  <cp:revision>2</cp:revision>
  <dcterms:created xsi:type="dcterms:W3CDTF">2023-01-12T07:58:38Z</dcterms:created>
  <dcterms:modified xsi:type="dcterms:W3CDTF">2023-01-12T08:54:30Z</dcterms:modified>
</cp:coreProperties>
</file>