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9D2D-112C-4E4F-974A-2EF55E950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35678-5357-4222-B329-752A68080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53020-5B03-4DD2-8E32-8A5A277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2D5C2-28E0-41D2-BC9A-CD6338F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F16EA-3BE8-40B1-BFC9-9843ABE5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2C6F6-BBAA-4A0F-8EE3-1B5A7308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A20C6D-FEDC-4F46-9E42-90CEC00C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FA03D-FEAD-420F-9ABC-E7C325A6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5349B-301F-4156-9373-BC2F346E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0091C-C432-4FE5-A3D6-C33160BE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25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57A243-D990-46D6-B036-AF1BCEC7B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60B43F-96F5-4264-A9E5-56C1AA1CE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5E1F3-5583-4F97-B6D0-E11BE02C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0A01A-2B3C-40B7-93A2-EB7DFD7C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4C4D7-7263-47FC-9294-A0526165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45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9891-506D-455B-9C4A-09C4D081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B347BD-8BCE-492C-BF11-7AEC3E7C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B26D2-5EA1-4A2F-92D3-C11A35E3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31E9C-CCE7-4B03-A36C-D72BE8DD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A1780-0C97-4739-996B-CD832DC8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65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A62B-101C-460F-A798-0FBBDE00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A20A6-3E29-4601-A5A8-3D2D1F65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47165-8987-42A1-A649-65B961C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B68C4-CA30-499A-9243-8EE9EFD2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076C6-6EC4-4B0F-A33D-FEF6FA63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8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486BD-6695-41DB-8266-736C3C0B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6CCC4-7D38-45B9-A5C5-465E9617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0F7601-330D-43A5-870D-619A88C47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A19BFE-1E87-410B-880F-7C84AD9B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8162B6-00ED-4717-B72B-6330078E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B4BD95-D324-420C-8995-E04364C6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0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234C7-D01F-418B-8C7D-8EA415A1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DE688E-307E-4534-A47E-5E95A6A8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C24E3-050F-4715-828D-CE68A0AF3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9EC81-711E-4B82-B7ED-D19C0BD63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A7A076-011F-410A-AC5A-41F0CA180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E67D2F-3F83-4B78-BC18-10B0C76C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2148D9-FBA2-4F08-B23D-1A5A732D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2047FA-0AD6-4D0D-9608-CCD2A9FA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34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F0F2A-E905-4011-AD93-16C3264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587C49-F02D-4C57-AFAB-94D060C7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E6E84B-802C-4FCE-9A16-7C67F0D4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753B49-700A-4E38-8447-741309DB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51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DAE704-63BE-41E0-B63D-A20F52AC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410DDE-DE47-4370-9FDF-7EFE9BCD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DC6C8A-5CF1-45AA-98D3-1167354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87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02EAD-E8B6-4E6A-9D58-696C0652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24DF7C-F6D7-40AE-903E-EE22692A6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F928CE-94EB-43C8-83AB-F79D62FD5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8EA21-D006-4DC5-BA2D-B1B46FF8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BCBBBC-A84D-4D28-9E05-54AA526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131FC-A1D5-4A91-863C-7C3F5D12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62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30CCD-EAD6-4C22-9424-60EDA727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937C8B-8B75-4BDA-93DD-022AA0F5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4E24C9-C248-4D89-B155-99E0F327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8E2C9A-A10D-4C35-9AC6-E1B16CEC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9F598-7AB4-4220-B224-B2DE646D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B762D-723E-4D48-B1EB-2EE18E01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4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D5855A-DD7E-4CC2-8F06-1241B55A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8CE230-7B88-4DA8-B2A2-21C0F115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D9EDE-BE41-4292-B33C-748A4957D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C987C-266A-47D6-BA49-B06C72E5480D}" type="datetimeFigureOut">
              <a:rPr lang="es-MX" smtClean="0"/>
              <a:t>21/06/2017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2D5C9-C5AF-440E-A5EB-1926847CA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E1A6B-A2D1-494D-AF33-ED19A6FC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46E-CF64-4FFE-A0C5-833D6BA2E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8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90867-BBC2-443F-AFDE-A05A5C1A6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Titulo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C3E55-7BD6-4782-969C-CC084AE63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Subtitulo</a:t>
            </a:r>
          </a:p>
        </p:txBody>
      </p:sp>
    </p:spTree>
    <p:extLst>
      <p:ext uri="{BB962C8B-B14F-4D97-AF65-F5344CB8AC3E}">
        <p14:creationId xmlns:p14="http://schemas.microsoft.com/office/powerpoint/2010/main" val="405030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52C36-036A-4F17-B8F0-6CBEAB44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06F86-A8FF-43CC-AF6F-C14A9BD7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/>
              <a:t>Cómo estas?</a:t>
            </a:r>
          </a:p>
        </p:txBody>
      </p:sp>
    </p:spTree>
    <p:extLst>
      <p:ext uri="{BB962C8B-B14F-4D97-AF65-F5344CB8AC3E}">
        <p14:creationId xmlns:p14="http://schemas.microsoft.com/office/powerpoint/2010/main" val="703548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Titulo</vt:lpstr>
      <vt:lpstr>Hola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Saúl Enrique Melchor Ramírez</dc:creator>
  <cp:lastModifiedBy>Saúl Enrique Melchor Ramírez</cp:lastModifiedBy>
  <cp:revision>1</cp:revision>
  <dcterms:created xsi:type="dcterms:W3CDTF">2017-06-22T00:33:01Z</dcterms:created>
  <dcterms:modified xsi:type="dcterms:W3CDTF">2017-06-22T00:33:51Z</dcterms:modified>
</cp:coreProperties>
</file>