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6C0B-BC44-45EA-9C82-D4CABF634835}" type="datetimeFigureOut">
              <a:rPr lang="es-MX" smtClean="0"/>
              <a:t>24/09/2019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91A5-968D-4381-A5F8-A80AA5A453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4246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6C0B-BC44-45EA-9C82-D4CABF634835}" type="datetimeFigureOut">
              <a:rPr lang="es-MX" smtClean="0"/>
              <a:t>24/09/2019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91A5-968D-4381-A5F8-A80AA5A453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617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6C0B-BC44-45EA-9C82-D4CABF634835}" type="datetimeFigureOut">
              <a:rPr lang="es-MX" smtClean="0"/>
              <a:t>24/09/2019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91A5-968D-4381-A5F8-A80AA5A453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3505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6C0B-BC44-45EA-9C82-D4CABF634835}" type="datetimeFigureOut">
              <a:rPr lang="es-MX" smtClean="0"/>
              <a:t>24/09/2019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91A5-968D-4381-A5F8-A80AA5A4537B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3242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6C0B-BC44-45EA-9C82-D4CABF634835}" type="datetimeFigureOut">
              <a:rPr lang="es-MX" smtClean="0"/>
              <a:t>24/09/2019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91A5-968D-4381-A5F8-A80AA5A453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5492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6C0B-BC44-45EA-9C82-D4CABF634835}" type="datetimeFigureOut">
              <a:rPr lang="es-MX" smtClean="0"/>
              <a:t>24/09/2019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91A5-968D-4381-A5F8-A80AA5A453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0280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6C0B-BC44-45EA-9C82-D4CABF634835}" type="datetimeFigureOut">
              <a:rPr lang="es-MX" smtClean="0"/>
              <a:t>24/09/2019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91A5-968D-4381-A5F8-A80AA5A453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14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6C0B-BC44-45EA-9C82-D4CABF634835}" type="datetimeFigureOut">
              <a:rPr lang="es-MX" smtClean="0"/>
              <a:t>24/09/2019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91A5-968D-4381-A5F8-A80AA5A453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7213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6C0B-BC44-45EA-9C82-D4CABF634835}" type="datetimeFigureOut">
              <a:rPr lang="es-MX" smtClean="0"/>
              <a:t>24/09/2019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91A5-968D-4381-A5F8-A80AA5A453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313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6C0B-BC44-45EA-9C82-D4CABF634835}" type="datetimeFigureOut">
              <a:rPr lang="es-MX" smtClean="0"/>
              <a:t>24/09/2019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91A5-968D-4381-A5F8-A80AA5A453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5494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6C0B-BC44-45EA-9C82-D4CABF634835}" type="datetimeFigureOut">
              <a:rPr lang="es-MX" smtClean="0"/>
              <a:t>24/09/2019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91A5-968D-4381-A5F8-A80AA5A453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322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6C0B-BC44-45EA-9C82-D4CABF634835}" type="datetimeFigureOut">
              <a:rPr lang="es-MX" smtClean="0"/>
              <a:t>24/09/2019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91A5-968D-4381-A5F8-A80AA5A453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2042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6C0B-BC44-45EA-9C82-D4CABF634835}" type="datetimeFigureOut">
              <a:rPr lang="es-MX" smtClean="0"/>
              <a:t>24/09/2019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91A5-968D-4381-A5F8-A80AA5A453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696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6C0B-BC44-45EA-9C82-D4CABF634835}" type="datetimeFigureOut">
              <a:rPr lang="es-MX" smtClean="0"/>
              <a:t>24/09/2019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91A5-968D-4381-A5F8-A80AA5A453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967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6C0B-BC44-45EA-9C82-D4CABF634835}" type="datetimeFigureOut">
              <a:rPr lang="es-MX" smtClean="0"/>
              <a:t>24/09/2019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91A5-968D-4381-A5F8-A80AA5A453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705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6C0B-BC44-45EA-9C82-D4CABF634835}" type="datetimeFigureOut">
              <a:rPr lang="es-MX" smtClean="0"/>
              <a:t>24/09/2019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91A5-968D-4381-A5F8-A80AA5A453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94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6C0B-BC44-45EA-9C82-D4CABF634835}" type="datetimeFigureOut">
              <a:rPr lang="es-MX" smtClean="0"/>
              <a:t>24/09/2019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91A5-968D-4381-A5F8-A80AA5A453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9241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0766C0B-BC44-45EA-9C82-D4CABF634835}" type="datetimeFigureOut">
              <a:rPr lang="es-MX" smtClean="0"/>
              <a:t>24/09/2019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E91A5-968D-4381-A5F8-A80AA5A453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46381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felleisen.org/matthias/manifesto/" TargetMode="External"/><Relationship Id="rId2" Type="http://schemas.openxmlformats.org/officeDocument/2006/relationships/hyperlink" Target="https://docs.racket-lang.org/quick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Racket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2508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racket?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Racket is a </a:t>
            </a:r>
            <a:r>
              <a:rPr lang="en-US" b="1" dirty="0">
                <a:hlinkClick r:id="rId2"/>
              </a:rPr>
              <a:t>general-purpose programming language</a:t>
            </a:r>
            <a:r>
              <a:rPr lang="en-US" dirty="0"/>
              <a:t> as well as the </a:t>
            </a:r>
            <a:r>
              <a:rPr lang="en-US" b="1" dirty="0">
                <a:hlinkClick r:id="rId3"/>
              </a:rPr>
              <a:t>world’s first ecosystem</a:t>
            </a:r>
            <a:r>
              <a:rPr lang="en-US" dirty="0"/>
              <a:t> for language-oriented programming</a:t>
            </a:r>
            <a:r>
              <a:rPr lang="en-US" dirty="0" smtClean="0"/>
              <a:t>.</a:t>
            </a:r>
          </a:p>
          <a:p>
            <a:r>
              <a:rPr lang="es-ES" dirty="0" smtClean="0"/>
              <a:t>es un lenguaje de programación de amplio espectro de la familia de </a:t>
            </a:r>
            <a:r>
              <a:rPr lang="es-ES" dirty="0" err="1" smtClean="0"/>
              <a:t>Lisp</a:t>
            </a:r>
            <a:r>
              <a:rPr lang="es-ES" dirty="0" smtClean="0"/>
              <a:t> y </a:t>
            </a:r>
            <a:r>
              <a:rPr lang="es-ES" dirty="0" err="1" smtClean="0"/>
              <a:t>Scheme</a:t>
            </a:r>
            <a:r>
              <a:rPr lang="es-ES" dirty="0" smtClean="0"/>
              <a:t>. Es </a:t>
            </a:r>
            <a:r>
              <a:rPr lang="es-ES" dirty="0" err="1" smtClean="0"/>
              <a:t>multiparadigma</a:t>
            </a:r>
            <a:r>
              <a:rPr lang="es-ES" dirty="0" smtClean="0"/>
              <a:t> así como de propósito general. Uno de sus principales objetivos tras su diseño es posibilitar la creación de nuevos lenguajes o dialectos.1​ El lenguaje es usado en una variedad de entornos tales como scripting, enseñanza en ingeniería informática o la investigación.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80978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Racket has advanced linguistic support for creating process-like abstractions within the language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Racket has delimited continuations. This gives you enormous power in creating control abstractions.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Racket has a typed language, Typed Racket</a:t>
            </a:r>
            <a:r>
              <a:rPr lang="en-US" dirty="0" smtClean="0"/>
              <a:t>, </a:t>
            </a:r>
            <a:r>
              <a:rPr lang="en-US" dirty="0"/>
              <a:t>helping kick off the trend of “gradual typing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50695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en-US" smtClean="0"/>
              <a:t>he </a:t>
            </a:r>
            <a:r>
              <a:rPr lang="en-US" dirty="0"/>
              <a:t>language is not </a:t>
            </a:r>
            <a:r>
              <a:rPr lang="en-US" dirty="0" smtClean="0"/>
              <a:t>intuitive</a:t>
            </a:r>
          </a:p>
          <a:p>
            <a:endParaRPr lang="en-US" dirty="0"/>
          </a:p>
          <a:p>
            <a:r>
              <a:rPr lang="en-US" dirty="0" smtClean="0"/>
              <a:t>It's </a:t>
            </a:r>
            <a:r>
              <a:rPr lang="en-US" dirty="0"/>
              <a:t>hard to find information as a </a:t>
            </a:r>
            <a:r>
              <a:rPr lang="en-US" dirty="0" smtClean="0"/>
              <a:t>beginner</a:t>
            </a:r>
          </a:p>
          <a:p>
            <a:endParaRPr lang="en-US" dirty="0"/>
          </a:p>
          <a:p>
            <a:r>
              <a:rPr lang="en-US" dirty="0" smtClean="0"/>
              <a:t>Not </a:t>
            </a:r>
            <a:r>
              <a:rPr lang="en-US" dirty="0"/>
              <a:t>very well known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25475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70456" y="103030"/>
            <a:ext cx="1079249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#</a:t>
            </a:r>
            <a:r>
              <a:rPr lang="en-US" sz="2400" dirty="0" err="1" smtClean="0"/>
              <a:t>lang</a:t>
            </a:r>
            <a:r>
              <a:rPr lang="en-US" sz="2400" dirty="0" smtClean="0"/>
              <a:t> racket</a:t>
            </a:r>
          </a:p>
          <a:p>
            <a:r>
              <a:rPr lang="en-US" sz="2400" dirty="0" smtClean="0"/>
              <a:t>(define fish%</a:t>
            </a:r>
          </a:p>
          <a:p>
            <a:r>
              <a:rPr lang="en-US" sz="2400" dirty="0" smtClean="0"/>
              <a:t>  (class object%</a:t>
            </a:r>
          </a:p>
          <a:p>
            <a:r>
              <a:rPr lang="en-US" sz="2400" dirty="0" smtClean="0"/>
              <a:t>    (</a:t>
            </a:r>
            <a:r>
              <a:rPr lang="en-US" sz="2400" dirty="0" err="1" smtClean="0"/>
              <a:t>init</a:t>
            </a:r>
            <a:r>
              <a:rPr lang="en-US" sz="2400" dirty="0" smtClean="0"/>
              <a:t> size) ; initialization argument</a:t>
            </a:r>
          </a:p>
          <a:p>
            <a:r>
              <a:rPr lang="en-US" sz="2400" dirty="0" smtClean="0"/>
              <a:t>    (super-new) ; superclass initialization</a:t>
            </a:r>
          </a:p>
          <a:p>
            <a:r>
              <a:rPr lang="en-US" sz="2400" dirty="0" smtClean="0"/>
              <a:t>    ;; Field</a:t>
            </a:r>
          </a:p>
          <a:p>
            <a:r>
              <a:rPr lang="en-US" sz="2400" dirty="0" smtClean="0"/>
              <a:t>    (define current-size size)</a:t>
            </a:r>
          </a:p>
          <a:p>
            <a:r>
              <a:rPr lang="en-US" sz="2400" dirty="0" smtClean="0"/>
              <a:t>    ;; Public methods</a:t>
            </a:r>
          </a:p>
          <a:p>
            <a:r>
              <a:rPr lang="en-US" sz="2400" dirty="0" smtClean="0"/>
              <a:t>    (define/public (get-size)</a:t>
            </a:r>
          </a:p>
          <a:p>
            <a:r>
              <a:rPr lang="en-US" sz="2400" dirty="0" smtClean="0"/>
              <a:t>      current-size)</a:t>
            </a:r>
          </a:p>
          <a:p>
            <a:r>
              <a:rPr lang="en-US" sz="2400" dirty="0" smtClean="0"/>
              <a:t>    (define/public (grow </a:t>
            </a:r>
            <a:r>
              <a:rPr lang="en-US" sz="2400" dirty="0" err="1" smtClean="0"/>
              <a:t>amt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      (set! current-size (+ </a:t>
            </a:r>
            <a:r>
              <a:rPr lang="en-US" sz="2400" dirty="0" err="1" smtClean="0"/>
              <a:t>amt</a:t>
            </a:r>
            <a:r>
              <a:rPr lang="en-US" sz="2400" dirty="0" smtClean="0"/>
              <a:t> current-size)))</a:t>
            </a:r>
          </a:p>
          <a:p>
            <a:r>
              <a:rPr lang="en-US" sz="2400" dirty="0" smtClean="0"/>
              <a:t>    (define/public (eat other-fish)</a:t>
            </a:r>
          </a:p>
          <a:p>
            <a:r>
              <a:rPr lang="en-US" sz="2400" dirty="0" smtClean="0"/>
              <a:t>      (grow (send other-fish get-size)))))</a:t>
            </a:r>
          </a:p>
          <a:p>
            <a:endParaRPr lang="en-US" sz="2400" dirty="0" smtClean="0"/>
          </a:p>
          <a:p>
            <a:r>
              <a:rPr lang="en-US" sz="2400" dirty="0" smtClean="0"/>
              <a:t>;; Create an instance of fish%</a:t>
            </a:r>
          </a:p>
          <a:p>
            <a:r>
              <a:rPr lang="en-US" sz="2400" dirty="0" smtClean="0"/>
              <a:t>(define </a:t>
            </a:r>
            <a:r>
              <a:rPr lang="en-US" sz="2400" dirty="0" err="1" smtClean="0"/>
              <a:t>charlie</a:t>
            </a:r>
            <a:endParaRPr lang="en-US" sz="2400" dirty="0" smtClean="0"/>
          </a:p>
          <a:p>
            <a:r>
              <a:rPr lang="en-US" sz="2400" dirty="0" smtClean="0"/>
              <a:t>  (new fish% [size 10]))</a:t>
            </a:r>
          </a:p>
        </p:txBody>
      </p:sp>
    </p:spTree>
    <p:extLst>
      <p:ext uri="{BB962C8B-B14F-4D97-AF65-F5344CB8AC3E}">
        <p14:creationId xmlns:p14="http://schemas.microsoft.com/office/powerpoint/2010/main" val="2183473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910" y="218942"/>
            <a:ext cx="11964473" cy="663905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;; Use `send' to call an object's methods</a:t>
            </a:r>
          </a:p>
          <a:p>
            <a:r>
              <a:rPr lang="en-US" dirty="0"/>
              <a:t>(send </a:t>
            </a:r>
            <a:r>
              <a:rPr lang="en-US" dirty="0" err="1"/>
              <a:t>charlie</a:t>
            </a:r>
            <a:r>
              <a:rPr lang="en-US" dirty="0"/>
              <a:t> get-size) ; =&gt; 10</a:t>
            </a:r>
          </a:p>
          <a:p>
            <a:r>
              <a:rPr lang="en-US" dirty="0"/>
              <a:t>(send </a:t>
            </a:r>
            <a:r>
              <a:rPr lang="en-US" dirty="0" err="1"/>
              <a:t>charlie</a:t>
            </a:r>
            <a:r>
              <a:rPr lang="en-US" dirty="0"/>
              <a:t> grow 6)</a:t>
            </a:r>
          </a:p>
          <a:p>
            <a:r>
              <a:rPr lang="en-US" dirty="0"/>
              <a:t>(send </a:t>
            </a:r>
            <a:r>
              <a:rPr lang="en-US" dirty="0" err="1"/>
              <a:t>charlie</a:t>
            </a:r>
            <a:r>
              <a:rPr lang="en-US" dirty="0"/>
              <a:t> get-size) ; =&gt; 16</a:t>
            </a:r>
          </a:p>
          <a:p>
            <a:endParaRPr lang="en-US" dirty="0"/>
          </a:p>
          <a:p>
            <a:r>
              <a:rPr lang="en-US" dirty="0"/>
              <a:t>;; `fish%' is a plain "first class" value, which can get us </a:t>
            </a:r>
            <a:r>
              <a:rPr lang="en-US" dirty="0" err="1"/>
              <a:t>mixins</a:t>
            </a:r>
            <a:endParaRPr lang="en-US" dirty="0"/>
          </a:p>
          <a:p>
            <a:r>
              <a:rPr lang="en-US" dirty="0"/>
              <a:t>(define (add-color c%)</a:t>
            </a:r>
          </a:p>
          <a:p>
            <a:r>
              <a:rPr lang="en-US" dirty="0"/>
              <a:t>  (class c%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 color)</a:t>
            </a:r>
          </a:p>
          <a:p>
            <a:r>
              <a:rPr lang="en-US" dirty="0"/>
              <a:t>    (super-new)</a:t>
            </a:r>
          </a:p>
          <a:p>
            <a:r>
              <a:rPr lang="en-US" dirty="0"/>
              <a:t>    (define my-color color)</a:t>
            </a:r>
          </a:p>
          <a:p>
            <a:r>
              <a:rPr lang="en-US" dirty="0"/>
              <a:t>    (define/public (get-color) my-color)))</a:t>
            </a:r>
          </a:p>
          <a:p>
            <a:r>
              <a:rPr lang="en-US" dirty="0"/>
              <a:t>(define colored-fish% (add-color fish%))</a:t>
            </a:r>
          </a:p>
          <a:p>
            <a:r>
              <a:rPr lang="en-US" dirty="0"/>
              <a:t>(define charlie2 (new colored-fish% [size 10] [color 'red]))</a:t>
            </a:r>
          </a:p>
          <a:p>
            <a:r>
              <a:rPr lang="en-US" dirty="0"/>
              <a:t>(send charlie2 get-color)</a:t>
            </a:r>
          </a:p>
          <a:p>
            <a:r>
              <a:rPr lang="en-US" dirty="0"/>
              <a:t>;; or, with no names:</a:t>
            </a:r>
          </a:p>
          <a:p>
            <a:r>
              <a:rPr lang="en-US" dirty="0"/>
              <a:t>(send (new (add-color fish%) [size 10] [color 'red]) get-color)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7174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ersonalizado 2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CC0000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197</TotalTime>
  <Words>309</Words>
  <Application>Microsoft Office PowerPoint</Application>
  <PresentationFormat>Panorámica</PresentationFormat>
  <Paragraphs>51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Racket</vt:lpstr>
      <vt:lpstr>What is racket?</vt:lpstr>
      <vt:lpstr>Advantages</vt:lpstr>
      <vt:lpstr>Disadvantages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Racket</dc:title>
  <dc:creator>saul luna</dc:creator>
  <cp:lastModifiedBy>saul luna</cp:lastModifiedBy>
  <cp:revision>5</cp:revision>
  <dcterms:created xsi:type="dcterms:W3CDTF">2019-09-25T00:19:31Z</dcterms:created>
  <dcterms:modified xsi:type="dcterms:W3CDTF">2019-09-25T03:36:52Z</dcterms:modified>
</cp:coreProperties>
</file>