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8D624-0D70-4E58-AE8D-04E9520DBA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EFCA4591-B788-4BD8-BB7D-A97862A05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FFE37F51-A64F-4052-A689-E064EC91B5C5}"/>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5" name="Marcador de pie de página 4">
            <a:extLst>
              <a:ext uri="{FF2B5EF4-FFF2-40B4-BE49-F238E27FC236}">
                <a16:creationId xmlns:a16="http://schemas.microsoft.com/office/drawing/2014/main" id="{653CC399-E640-4BB7-B0BB-C8833E842C07}"/>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7D3A0CB6-8C85-487D-891B-D243B7E80D42}"/>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314707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7DA8BC-CBBF-40A0-A220-11FBE17E98E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EE71662-CE79-4B50-84C4-CB82991AB27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42788D8A-0A45-4BB0-ABF6-98EEDDF57FC4}"/>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5" name="Marcador de pie de página 4">
            <a:extLst>
              <a:ext uri="{FF2B5EF4-FFF2-40B4-BE49-F238E27FC236}">
                <a16:creationId xmlns:a16="http://schemas.microsoft.com/office/drawing/2014/main" id="{7878E86A-8B85-4670-8824-B3B007DE814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B4153B3-F21D-4CB0-9985-12E7C0683A7F}"/>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309379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4250487-7F56-43D8-8CAE-78995C651FD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70E8DC2-3543-453E-9B25-F1984F9637C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C3CC1CA9-01C8-4899-A33B-0624F7B0D77B}"/>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5" name="Marcador de pie de página 4">
            <a:extLst>
              <a:ext uri="{FF2B5EF4-FFF2-40B4-BE49-F238E27FC236}">
                <a16:creationId xmlns:a16="http://schemas.microsoft.com/office/drawing/2014/main" id="{6D2D4BBB-080F-4688-9528-F51A4541FD6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3E8CB6D-8C48-40A7-A8E4-3F6D9A7D0699}"/>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181523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FBDBF-F9A4-4290-8B74-5FAEF881113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3EC1DA3B-084B-4D43-B915-F78FEC994B3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1C013C4-CC13-450A-B308-AE76012F9D90}"/>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5" name="Marcador de pie de página 4">
            <a:extLst>
              <a:ext uri="{FF2B5EF4-FFF2-40B4-BE49-F238E27FC236}">
                <a16:creationId xmlns:a16="http://schemas.microsoft.com/office/drawing/2014/main" id="{306183F6-45C5-4773-8CF6-D0820224E517}"/>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A60F4C3-3072-49E0-97C6-2139FC14599E}"/>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351132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19033-A8F3-4830-8BA4-DF093164DFF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32BE9C3-4609-4430-8340-69DEB056B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8DEC83-AD9B-4083-A75B-DC3EEDEF7143}"/>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5" name="Marcador de pie de página 4">
            <a:extLst>
              <a:ext uri="{FF2B5EF4-FFF2-40B4-BE49-F238E27FC236}">
                <a16:creationId xmlns:a16="http://schemas.microsoft.com/office/drawing/2014/main" id="{8EB7A4C8-F592-41AE-B872-6655F4CB87E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C994C02-B197-49B7-9F27-B86D6CA73DF3}"/>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393201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78BDDD-CFE9-4320-AE23-1711D5299B80}"/>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A6C6F44A-9156-4A54-86DD-65AF6F29706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1384B548-327D-4F6E-80DD-B1F3EB72433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5731909E-9D9D-4425-A58E-6ED71070E7BE}"/>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6" name="Marcador de pie de página 5">
            <a:extLst>
              <a:ext uri="{FF2B5EF4-FFF2-40B4-BE49-F238E27FC236}">
                <a16:creationId xmlns:a16="http://schemas.microsoft.com/office/drawing/2014/main" id="{08C6B0C5-263D-4181-9CAA-E09F5150A72D}"/>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AA15B660-D89C-4FF7-90B9-87152A7B0658}"/>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24746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F4F36-BF95-4E46-812B-22E7592F572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E75F9E3-2DB4-4EAE-81FA-319B6ED083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4745663-EF7B-4EFB-9BC8-1F1CE2F7632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F4066555-1CF2-4F0F-8000-88614D012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D7D6502-D6B6-40B3-B2D2-31102011AA9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9A4D35FF-CB94-4DC2-86C6-073E3D3CDE86}"/>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8" name="Marcador de pie de página 7">
            <a:extLst>
              <a:ext uri="{FF2B5EF4-FFF2-40B4-BE49-F238E27FC236}">
                <a16:creationId xmlns:a16="http://schemas.microsoft.com/office/drawing/2014/main" id="{0D1417BD-1B0D-4AB8-9A5C-FBFA2571F8BB}"/>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BEC27050-C289-41E5-9C2A-B21CD98DD786}"/>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39992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745CF-B1E8-41A9-972C-60000F95E14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69CA7889-16A1-4303-8B77-E6EBB52BC5F4}"/>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4" name="Marcador de pie de página 3">
            <a:extLst>
              <a:ext uri="{FF2B5EF4-FFF2-40B4-BE49-F238E27FC236}">
                <a16:creationId xmlns:a16="http://schemas.microsoft.com/office/drawing/2014/main" id="{B7FEDDCB-0B8A-49CE-8DD9-0D3C4E213C48}"/>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5752B1B9-E011-41B3-8FB8-45928D3486D2}"/>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154193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AA8EEF3-AB14-41CC-91C4-8C6CA7F85D31}"/>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3" name="Marcador de pie de página 2">
            <a:extLst>
              <a:ext uri="{FF2B5EF4-FFF2-40B4-BE49-F238E27FC236}">
                <a16:creationId xmlns:a16="http://schemas.microsoft.com/office/drawing/2014/main" id="{A023A651-2CD4-4386-8B56-C0EDFC4F4C19}"/>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DF299746-6D16-47B5-8BE4-65F97395991F}"/>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292403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DF6C9-E200-4008-ADAA-B8AEB60E42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4701E324-49CB-4C67-8F7B-36B9C7F1B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9C9518BE-0D2A-4BFD-9A81-F3AB56A2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CDE4DA5-3E61-4716-9F1B-9E8B0B8783B3}"/>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6" name="Marcador de pie de página 5">
            <a:extLst>
              <a:ext uri="{FF2B5EF4-FFF2-40B4-BE49-F238E27FC236}">
                <a16:creationId xmlns:a16="http://schemas.microsoft.com/office/drawing/2014/main" id="{D75540E7-523B-4140-A3A8-358E40C4C90B}"/>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AF8F97E2-533D-45CC-8E22-3D60CC629F58}"/>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279862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C189F-6910-42A5-8362-01E662D039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1FA8F6C8-19B0-4ACC-9ABF-12BB92728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198658D2-85EF-44D1-BDEE-2EC2613A5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6F7317-8B05-4B1C-9141-24C713ED4DA8}"/>
              </a:ext>
            </a:extLst>
          </p:cNvPr>
          <p:cNvSpPr>
            <a:spLocks noGrp="1"/>
          </p:cNvSpPr>
          <p:nvPr>
            <p:ph type="dt" sz="half" idx="10"/>
          </p:nvPr>
        </p:nvSpPr>
        <p:spPr/>
        <p:txBody>
          <a:bodyPr/>
          <a:lstStyle/>
          <a:p>
            <a:fld id="{50CE070D-18F9-4A28-9062-E3BAAEA1F47F}" type="datetimeFigureOut">
              <a:rPr lang="es-EC" smtClean="0"/>
              <a:t>12/6/2020</a:t>
            </a:fld>
            <a:endParaRPr lang="es-EC"/>
          </a:p>
        </p:txBody>
      </p:sp>
      <p:sp>
        <p:nvSpPr>
          <p:cNvPr id="6" name="Marcador de pie de página 5">
            <a:extLst>
              <a:ext uri="{FF2B5EF4-FFF2-40B4-BE49-F238E27FC236}">
                <a16:creationId xmlns:a16="http://schemas.microsoft.com/office/drawing/2014/main" id="{35FB5C53-3BC9-4FA7-A03C-BDC56CFA6D68}"/>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C723FD31-9F63-448D-A741-B1CE6B77C450}"/>
              </a:ext>
            </a:extLst>
          </p:cNvPr>
          <p:cNvSpPr>
            <a:spLocks noGrp="1"/>
          </p:cNvSpPr>
          <p:nvPr>
            <p:ph type="sldNum" sz="quarter" idx="12"/>
          </p:nvPr>
        </p:nvSpPr>
        <p:spPr/>
        <p:txBody>
          <a:bodyPr/>
          <a:lstStyle/>
          <a:p>
            <a:fld id="{3CC2A1B6-1A94-4624-B55A-6D066C73720D}" type="slidenum">
              <a:rPr lang="es-EC" smtClean="0"/>
              <a:t>‹Nº›</a:t>
            </a:fld>
            <a:endParaRPr lang="es-EC"/>
          </a:p>
        </p:txBody>
      </p:sp>
    </p:spTree>
    <p:extLst>
      <p:ext uri="{BB962C8B-B14F-4D97-AF65-F5344CB8AC3E}">
        <p14:creationId xmlns:p14="http://schemas.microsoft.com/office/powerpoint/2010/main" val="89704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66B92BE-736A-4E4B-8FA3-F30A51B84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408D9E6-F0B1-4A57-BA59-96AA8B94B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19FA403-470F-4A26-8A03-49584BF04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E070D-18F9-4A28-9062-E3BAAEA1F47F}" type="datetimeFigureOut">
              <a:rPr lang="es-EC" smtClean="0"/>
              <a:t>12/6/2020</a:t>
            </a:fld>
            <a:endParaRPr lang="es-EC"/>
          </a:p>
        </p:txBody>
      </p:sp>
      <p:sp>
        <p:nvSpPr>
          <p:cNvPr id="5" name="Marcador de pie de página 4">
            <a:extLst>
              <a:ext uri="{FF2B5EF4-FFF2-40B4-BE49-F238E27FC236}">
                <a16:creationId xmlns:a16="http://schemas.microsoft.com/office/drawing/2014/main" id="{57C46D6D-8509-4BBF-8158-6690C091C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B22C7CCF-36E5-4589-8150-6242EADC4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2A1B6-1A94-4624-B55A-6D066C73720D}" type="slidenum">
              <a:rPr lang="es-EC" smtClean="0"/>
              <a:t>‹Nº›</a:t>
            </a:fld>
            <a:endParaRPr lang="es-EC"/>
          </a:p>
        </p:txBody>
      </p:sp>
    </p:spTree>
    <p:extLst>
      <p:ext uri="{BB962C8B-B14F-4D97-AF65-F5344CB8AC3E}">
        <p14:creationId xmlns:p14="http://schemas.microsoft.com/office/powerpoint/2010/main" val="242347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5EDA82A-511A-4724-9FF8-1CF7AA183145}"/>
              </a:ext>
            </a:extLst>
          </p:cNvPr>
          <p:cNvSpPr>
            <a:spLocks noGrp="1"/>
          </p:cNvSpPr>
          <p:nvPr>
            <p:ph type="title"/>
          </p:nvPr>
        </p:nvSpPr>
        <p:spPr/>
        <p:txBody>
          <a:bodyPr/>
          <a:lstStyle/>
          <a:p>
            <a:r>
              <a:rPr lang="es-EC" dirty="0"/>
              <a:t>Aplicación de la Programación Lineal en Ingeniería de software</a:t>
            </a:r>
          </a:p>
        </p:txBody>
      </p:sp>
      <p:sp>
        <p:nvSpPr>
          <p:cNvPr id="5" name="Marcador de contenido 4">
            <a:extLst>
              <a:ext uri="{FF2B5EF4-FFF2-40B4-BE49-F238E27FC236}">
                <a16:creationId xmlns:a16="http://schemas.microsoft.com/office/drawing/2014/main" id="{57B9235F-2485-49B3-AD1F-DD588D9F9944}"/>
              </a:ext>
            </a:extLst>
          </p:cNvPr>
          <p:cNvSpPr>
            <a:spLocks noGrp="1"/>
          </p:cNvSpPr>
          <p:nvPr>
            <p:ph idx="1"/>
          </p:nvPr>
        </p:nvSpPr>
        <p:spPr/>
        <p:txBody>
          <a:bodyPr>
            <a:normAutofit fontScale="92500" lnSpcReduction="10000"/>
          </a:bodyPr>
          <a:lstStyle/>
          <a:p>
            <a:pPr marL="0" indent="0">
              <a:buNone/>
            </a:pPr>
            <a:r>
              <a:rPr lang="es-ES" dirty="0"/>
              <a:t>Gracias al uso de la programación lineal existen programas que ayudan a que los sistemas funcionen de una manera eficiente </a:t>
            </a:r>
            <a:r>
              <a:rPr lang="es-ES"/>
              <a:t>enfocándose en :</a:t>
            </a:r>
            <a:endParaRPr lang="es-ES" dirty="0"/>
          </a:p>
          <a:p>
            <a:r>
              <a:rPr lang="es-ES" dirty="0"/>
              <a:t>Mejorando y optimizando los recursos que utiliza el sistema</a:t>
            </a:r>
          </a:p>
          <a:p>
            <a:r>
              <a:rPr lang="es-ES" dirty="0"/>
              <a:t>Controlando los procesos que ejecuta.</a:t>
            </a:r>
          </a:p>
          <a:p>
            <a:r>
              <a:rPr lang="es-EC" dirty="0"/>
              <a:t>Produce algoritmos eficientes para problemas con restricciones y miles de variables</a:t>
            </a:r>
          </a:p>
          <a:p>
            <a:pPr marL="0" indent="0">
              <a:buNone/>
            </a:pPr>
            <a:r>
              <a:rPr lang="es-EC" dirty="0"/>
              <a:t>Existen varios ejemplos para el  uso de programación lineal uno de ellos es el que desarrollo IBM COMPAÑY los cuales integraron una red nacional de inventario de recambios para mejorar el apoyo de servicio</a:t>
            </a:r>
          </a:p>
          <a:p>
            <a:pPr marL="0" indent="0">
              <a:buNone/>
            </a:pPr>
            <a:r>
              <a:rPr lang="es-EC" dirty="0"/>
              <a:t>AT&amp;T desarrollo un sistema informático en el diseño de centro de llamadas para guiar a los clientes del negocio.</a:t>
            </a:r>
          </a:p>
        </p:txBody>
      </p:sp>
    </p:spTree>
    <p:extLst>
      <p:ext uri="{BB962C8B-B14F-4D97-AF65-F5344CB8AC3E}">
        <p14:creationId xmlns:p14="http://schemas.microsoft.com/office/powerpoint/2010/main" val="57348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A860C-55DC-4EDF-BF7E-177A02BDAEFD}"/>
              </a:ext>
            </a:extLst>
          </p:cNvPr>
          <p:cNvSpPr>
            <a:spLocks noGrp="1"/>
          </p:cNvSpPr>
          <p:nvPr>
            <p:ph type="title"/>
          </p:nvPr>
        </p:nvSpPr>
        <p:spPr/>
        <p:txBody>
          <a:bodyPr/>
          <a:lstStyle/>
          <a:p>
            <a:r>
              <a:rPr lang="es-ES" dirty="0" err="1"/>
              <a:t>Bibliografia</a:t>
            </a:r>
            <a:r>
              <a:rPr lang="es-ES" dirty="0"/>
              <a:t>:</a:t>
            </a:r>
            <a:endParaRPr lang="es-EC" dirty="0"/>
          </a:p>
        </p:txBody>
      </p:sp>
      <p:sp>
        <p:nvSpPr>
          <p:cNvPr id="3" name="Marcador de contenido 2">
            <a:extLst>
              <a:ext uri="{FF2B5EF4-FFF2-40B4-BE49-F238E27FC236}">
                <a16:creationId xmlns:a16="http://schemas.microsoft.com/office/drawing/2014/main" id="{769B641E-FB48-429E-B99C-E3EEE56110EB}"/>
              </a:ext>
            </a:extLst>
          </p:cNvPr>
          <p:cNvSpPr>
            <a:spLocks noGrp="1"/>
          </p:cNvSpPr>
          <p:nvPr>
            <p:ph idx="1"/>
          </p:nvPr>
        </p:nvSpPr>
        <p:spPr/>
        <p:txBody>
          <a:bodyPr/>
          <a:lstStyle/>
          <a:p>
            <a:r>
              <a:rPr lang="es-EC" dirty="0"/>
              <a:t>https://prezi.com/p/csx2k5urfmuv/aplicaciones-de-la-programacion-lineal-en-la-ingenieria-en-sistemas/</a:t>
            </a:r>
          </a:p>
        </p:txBody>
      </p:sp>
    </p:spTree>
    <p:extLst>
      <p:ext uri="{BB962C8B-B14F-4D97-AF65-F5344CB8AC3E}">
        <p14:creationId xmlns:p14="http://schemas.microsoft.com/office/powerpoint/2010/main" val="28920683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128</Words>
  <Application>Microsoft Office PowerPoint</Application>
  <PresentationFormat>Panorámica</PresentationFormat>
  <Paragraphs>9</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Aplicación de la Programación Lineal en Ingeniería de software</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la Programación Lineal en Ingeniería de software</dc:title>
  <dc:creator>PC</dc:creator>
  <cp:lastModifiedBy>PC</cp:lastModifiedBy>
  <cp:revision>3</cp:revision>
  <dcterms:created xsi:type="dcterms:W3CDTF">2020-06-12T17:11:11Z</dcterms:created>
  <dcterms:modified xsi:type="dcterms:W3CDTF">2020-06-12T17:21:21Z</dcterms:modified>
</cp:coreProperties>
</file>