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6" r:id="rId4"/>
    <p:sldId id="263" r:id="rId5"/>
    <p:sldId id="258" r:id="rId6"/>
    <p:sldId id="259" r:id="rId7"/>
    <p:sldId id="260" r:id="rId8"/>
    <p:sldId id="266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3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48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68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4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9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2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67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2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09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07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44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0F3C-D98D-4CDD-8B6D-EBF1E4A9061E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6A6C-C685-4567-A209-F75CAB0B0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78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Robot Modular para Enseñanza y Ocio (ROMEO)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Autor: Saúl Ortega Vázquez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2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Este proyecto consiste en la elaboración de un prototipo de robot modular de juguete que permita el aprendizaje de las bases de la robótica modular, la electrónica y el diseño 3D, a través de los diseños de los diferentes módulos de forma personalizada.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busca que el usuario diseñe módulos para el robot de forma personalizada, a través de unas bases, electrónica y lógica, dadas. Para ello, se permite una personalización del diseño mecánico del módulo y mediante una ligera adición de código en el software para añadir la funcionalidad del propio módulo se </a:t>
            </a:r>
            <a:r>
              <a:rPr lang="es-ES" dirty="0" smtClean="0"/>
              <a:t>crean </a:t>
            </a:r>
            <a:r>
              <a:rPr lang="es-ES" dirty="0" smtClean="0"/>
              <a:t>los diferentes módulos formando un robot más complejo y que realiza diferentes funciones, es decir, un robot modular. 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237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 (1).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En las diferentes investigaciones sobre los robots modulares se han desarrollado diferentes tipos de robots como son </a:t>
            </a:r>
            <a:r>
              <a:rPr lang="es-ES" dirty="0" err="1" smtClean="0"/>
              <a:t>Polypod</a:t>
            </a:r>
            <a:r>
              <a:rPr lang="es-ES" dirty="0" smtClean="0"/>
              <a:t>, </a:t>
            </a:r>
            <a:r>
              <a:rPr lang="es-ES" dirty="0" err="1" smtClean="0"/>
              <a:t>Polybot</a:t>
            </a:r>
            <a:r>
              <a:rPr lang="es-ES" dirty="0" smtClean="0"/>
              <a:t>, CONRO, M-TRAN, ATRON, los cuales han servido para desarrollar sobretodo la tecnología de auto-configuración, es decir, módulos que se ensamblan automáticamente entre sí. Siendo </a:t>
            </a:r>
            <a:r>
              <a:rPr lang="es-ES" dirty="0" err="1" smtClean="0"/>
              <a:t>Polypod</a:t>
            </a:r>
            <a:r>
              <a:rPr lang="es-ES" dirty="0" smtClean="0"/>
              <a:t> el padre de esta tecnología de mano de Mark </a:t>
            </a:r>
            <a:r>
              <a:rPr lang="es-ES" dirty="0" err="1" smtClean="0"/>
              <a:t>Yim</a:t>
            </a:r>
            <a:r>
              <a:rPr lang="es-ES" dirty="0" smtClean="0"/>
              <a:t> en 1993 desarrollado en su tesis.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En este proyecto los robots que más han influido son </a:t>
            </a:r>
            <a:r>
              <a:rPr lang="es-ES" dirty="0" err="1" smtClean="0"/>
              <a:t>polypod</a:t>
            </a:r>
            <a:r>
              <a:rPr lang="es-ES" dirty="0" smtClean="0"/>
              <a:t>, por establecer la base y la definición del robot modular y Robo-</a:t>
            </a:r>
            <a:r>
              <a:rPr lang="es-ES" dirty="0" err="1" smtClean="0"/>
              <a:t>Wunderkind</a:t>
            </a:r>
            <a:r>
              <a:rPr lang="es-ES" dirty="0" smtClean="0"/>
              <a:t> por su simplicidad modular a la hora de relacionarlo con el público menos experto, en este caso niños.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97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 (2).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 smtClean="0"/>
              <a:t>Polypod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Robo-</a:t>
            </a:r>
            <a:r>
              <a:rPr lang="es-ES" dirty="0" err="1" smtClean="0"/>
              <a:t>Wunderkind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585" y="2561431"/>
            <a:ext cx="3599815" cy="287972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61431"/>
            <a:ext cx="4300182" cy="33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Mecánico.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El diseño mecánico tiene como factor más importante el disponer de un conector que permita la unión de los diferentes módulos y que permita las transmisión de señal eléctrica de una forma lo más genérica posible ya que la forma del módulo será normalmente un factor variable.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Además debe disponer de una facilidad de conexión y desconexión ya que es un robot modular que puede cambiar constantemente de módulos.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30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Electrónico.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el diseño electrónico lo más importante es la placa del micro-controlador, que en este caso es una placa MCU v3, con el micro-controlador ESP8266.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ha elegido el modelo MCU por la cantidad de conexiones digitales disponibles que permite disponer de módulos principales capaces de tener conectados directamente más de 1 módulo secundario (Hasta 3 como máximo). Además de disponer de regulación de tensión</a:t>
            </a:r>
            <a:r>
              <a:rPr lang="es-ES" dirty="0"/>
              <a:t> </a:t>
            </a:r>
            <a:r>
              <a:rPr lang="es-ES" dirty="0" smtClean="0"/>
              <a:t>y conexión USB incorporada en la placa.</a:t>
            </a:r>
          </a:p>
        </p:txBody>
      </p:sp>
    </p:spTree>
    <p:extLst>
      <p:ext uri="{BB962C8B-B14F-4D97-AF65-F5344CB8AC3E}">
        <p14:creationId xmlns:p14="http://schemas.microsoft.com/office/powerpoint/2010/main" val="42707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Lógico (1).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En el diseño lógico, se ha dispuesto de un protocolo interno de comunicación basado en un el envío y recepción de una cadena de caracteres con el siguiente formato: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[OP][ID M.P. Emisor][ID M.P. Receptor][ID M.S. Receptores][DATOS]</a:t>
            </a:r>
          </a:p>
          <a:p>
            <a:pPr marL="0" indent="0">
              <a:buNone/>
            </a:pPr>
            <a:r>
              <a:rPr lang="es-ES" dirty="0" smtClean="0"/>
              <a:t>[M.S Receptores] = [MS1(, MS2,… MSN)]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Esta cadena es enviada a cada uno de los módulos principales de la red inalámbrica interna establecida, y el receptor detecta su mensaje descifrando su ID como receptor y lleva a cabo la OP marcada a través del módulo o módulos secundarios marcados.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38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Lógico (2).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Dentro de las operaciones disponibles para realizar están:</a:t>
            </a:r>
          </a:p>
          <a:p>
            <a:pPr marL="0" indent="0">
              <a:buNone/>
            </a:pPr>
            <a:r>
              <a:rPr lang="es-ES" dirty="0" smtClean="0"/>
              <a:t>L = listado de todos los módulos secundarios conectados al módulo principal receptor.</a:t>
            </a:r>
          </a:p>
          <a:p>
            <a:pPr marL="0" indent="0">
              <a:buNone/>
            </a:pPr>
            <a:r>
              <a:rPr lang="es-ES" dirty="0" smtClean="0"/>
              <a:t>R = lectura de un dato dado por un módulo secundario conectado al módulo receptor.</a:t>
            </a:r>
          </a:p>
          <a:p>
            <a:pPr marL="0" indent="0">
              <a:buNone/>
            </a:pPr>
            <a:r>
              <a:rPr lang="es-ES" dirty="0" smtClean="0"/>
              <a:t>W = </a:t>
            </a:r>
            <a:r>
              <a:rPr lang="es-ES" dirty="0"/>
              <a:t>lectura de un dato dado por un módulo secundario conectado al módulo receptor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N = (No usada por el usuario) envía la respuesta del módulo secundario receptor, de un mensaje de lectura anterior, al módulo principal emisor.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7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Los factores mas importantes del proyecto son: la comunicación y control inalámbricos y la versatilidad de diseño de módulos secundarios.</a:t>
            </a:r>
          </a:p>
          <a:p>
            <a:pPr marL="0" indent="0">
              <a:buNone/>
            </a:pPr>
            <a:r>
              <a:rPr lang="es-ES" dirty="0" smtClean="0"/>
              <a:t>Para llevar a cabo estos factores de la una mejor manera se ha comprobado que los siguientes puntos ofrecerían una mejora en el prototipo:</a:t>
            </a:r>
          </a:p>
          <a:p>
            <a:pPr>
              <a:buFontTx/>
              <a:buChar char="-"/>
            </a:pPr>
            <a:r>
              <a:rPr lang="es-ES" dirty="0" smtClean="0"/>
              <a:t>Módulos de alimentación independientes para cada módulo principal.</a:t>
            </a:r>
          </a:p>
          <a:p>
            <a:pPr>
              <a:buFontTx/>
              <a:buChar char="-"/>
            </a:pPr>
            <a:r>
              <a:rPr lang="es-ES" dirty="0" smtClean="0"/>
              <a:t>Módulos de locomoción de un único motor.</a:t>
            </a:r>
          </a:p>
          <a:p>
            <a:pPr>
              <a:buFontTx/>
              <a:buChar char="-"/>
            </a:pPr>
            <a:r>
              <a:rPr lang="es-ES" dirty="0" smtClean="0"/>
              <a:t>Mejoras mecánicas en el conector para poder fijar la posición de los módulos conectados entre sí de una manera más estable.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674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710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Robot Modular para Enseñanza y Ocio (ROMEO)</vt:lpstr>
      <vt:lpstr>Introducción.</vt:lpstr>
      <vt:lpstr>Antecedentes (1).</vt:lpstr>
      <vt:lpstr>Antecedentes (2).</vt:lpstr>
      <vt:lpstr>Diseño Mecánico.</vt:lpstr>
      <vt:lpstr>Diseño Electrónico.</vt:lpstr>
      <vt:lpstr>Diseño Lógico (1).</vt:lpstr>
      <vt:lpstr>Diseño Lógico (2).</vt:lpstr>
      <vt:lpstr>Conclusiones.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Introducción.</dc:title>
  <dc:creator>Lokotero</dc:creator>
  <cp:lastModifiedBy>Lokotero</cp:lastModifiedBy>
  <cp:revision>13</cp:revision>
  <dcterms:created xsi:type="dcterms:W3CDTF">2019-04-29T22:47:49Z</dcterms:created>
  <dcterms:modified xsi:type="dcterms:W3CDTF">2019-05-07T23:42:38Z</dcterms:modified>
</cp:coreProperties>
</file>