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73" r:id="rId11"/>
    <p:sldId id="267" r:id="rId12"/>
    <p:sldId id="274" r:id="rId13"/>
    <p:sldId id="268" r:id="rId14"/>
    <p:sldId id="275" r:id="rId15"/>
    <p:sldId id="269" r:id="rId16"/>
    <p:sldId id="276" r:id="rId17"/>
    <p:sldId id="261" r:id="rId18"/>
    <p:sldId id="277" r:id="rId19"/>
    <p:sldId id="262" r:id="rId20"/>
    <p:sldId id="278" r:id="rId21"/>
    <p:sldId id="270" r:id="rId22"/>
    <p:sldId id="279" r:id="rId23"/>
    <p:sldId id="271" r:id="rId24"/>
    <p:sldId id="280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07/10/2023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07/10/2023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Ejercicio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Integración de la información y aplicaciones | ingeniería informática | universidad de </a:t>
            </a:r>
            <a:r>
              <a:rPr lang="es-ES" dirty="0" err="1">
                <a:solidFill>
                  <a:srgbClr val="7CEBFF"/>
                </a:solidFill>
              </a:rPr>
              <a:t>huelva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1 hacia el </a:t>
            </a:r>
            <a:r>
              <a:rPr lang="es-ES" dirty="0" err="1"/>
              <a:t>slimmer</a:t>
            </a:r>
            <a:r>
              <a:rPr lang="es-ES" dirty="0"/>
              <a:t> 2 salen tantos mensajes como le lleguen del </a:t>
            </a:r>
            <a:r>
              <a:rPr lang="es-ES" dirty="0" err="1"/>
              <a:t>splitter</a:t>
            </a:r>
            <a:r>
              <a:rPr lang="es-E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7243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REPLICATOR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A5F121-304A-43B0-6C3E-22436859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55" y="1091954"/>
            <a:ext cx="3654490" cy="2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replicator</a:t>
            </a:r>
            <a:r>
              <a:rPr lang="es-ES" dirty="0"/>
              <a:t> 1 hacia el </a:t>
            </a:r>
            <a:r>
              <a:rPr lang="es-ES" dirty="0" err="1"/>
              <a:t>slimmer</a:t>
            </a:r>
            <a:r>
              <a:rPr lang="es-ES" dirty="0"/>
              <a:t> 3 salen tantos mensajes como le lleguen del </a:t>
            </a:r>
            <a:r>
              <a:rPr lang="es-ES" dirty="0" err="1"/>
              <a:t>splitter</a:t>
            </a:r>
            <a:r>
              <a:rPr lang="es-ES" dirty="0"/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67973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SLIMMER 2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correlation</a:t>
            </a:r>
            <a:r>
              <a:rPr lang="es-ES" sz="3200" dirty="0">
                <a:sym typeface="Wingdings" panose="05000000000000000000" pitchFamily="2" charset="2"/>
              </a:rPr>
              <a:t> id setter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72F120-545B-3FEA-39CF-4811F1E5C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73" y="1568187"/>
            <a:ext cx="3589653" cy="18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20759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2 tan solo salen los datos personales del alumno: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E05555-112F-6327-F283-CB2B6DCD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2" y="3265428"/>
            <a:ext cx="4679881" cy="10968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FD9A26-4357-B9F4-9272-4ED0C30E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10" y="3258205"/>
            <a:ext cx="4297987" cy="11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3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correlation</a:t>
            </a:r>
            <a:r>
              <a:rPr lang="es-ES" sz="3200" dirty="0"/>
              <a:t> id setter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translator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1A80C3-372D-6FE2-2A3F-D141C81A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57" y="1045249"/>
            <a:ext cx="4371685" cy="27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3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445258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Correlation</a:t>
            </a:r>
            <a:r>
              <a:rPr lang="es-ES" dirty="0"/>
              <a:t> ID Setter 1 sale el siguiente mensaje hacia el </a:t>
            </a:r>
            <a:r>
              <a:rPr lang="es-ES" dirty="0" err="1"/>
              <a:t>Translator</a:t>
            </a:r>
            <a:r>
              <a:rPr lang="es-ES" dirty="0"/>
              <a:t> 1: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3A259D-7CE5-BD70-4526-2B267E18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31" y="3178350"/>
            <a:ext cx="5099938" cy="23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2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translator</a:t>
            </a:r>
            <a:r>
              <a:rPr lang="es-ES" sz="3200" dirty="0"/>
              <a:t> 1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student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management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system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69871E-7E97-8859-9A58-69571444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1" y="933641"/>
            <a:ext cx="3228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37537"/>
          </a:xfrm>
        </p:spPr>
        <p:txBody>
          <a:bodyPr/>
          <a:lstStyle/>
          <a:p>
            <a:r>
              <a:rPr lang="es-ES" dirty="0"/>
              <a:t>Se traduciría el mensaje que llega a SQL (por ejemplo):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BAE1F-8B3E-953A-F0C4-415511AB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2" y="3182573"/>
            <a:ext cx="5099938" cy="2349062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E4C48A8-A7EE-B782-7DCB-1762372356BD}"/>
              </a:ext>
            </a:extLst>
          </p:cNvPr>
          <p:cNvSpPr/>
          <p:nvPr/>
        </p:nvSpPr>
        <p:spPr>
          <a:xfrm>
            <a:off x="6095999" y="3967992"/>
            <a:ext cx="1160478" cy="537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D2D43B-984E-B766-33A3-9D166E1F6145}"/>
              </a:ext>
            </a:extLst>
          </p:cNvPr>
          <p:cNvSpPr txBox="1"/>
          <p:nvPr/>
        </p:nvSpPr>
        <p:spPr>
          <a:xfrm>
            <a:off x="7424256" y="3775095"/>
            <a:ext cx="4840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Consolas" panose="020B0609020204030204" pitchFamily="49" charset="0"/>
              </a:rPr>
              <a:t>SELECT correo, </a:t>
            </a:r>
            <a:r>
              <a:rPr lang="es-ES" b="1" dirty="0" err="1">
                <a:effectLst/>
                <a:latin typeface="Consolas" panose="020B0609020204030204" pitchFamily="49" charset="0"/>
              </a:rPr>
              <a:t>telefono</a:t>
            </a:r>
            <a:r>
              <a:rPr lang="es-ES" b="1" dirty="0">
                <a:effectLst/>
                <a:latin typeface="Consolas" panose="020B0609020204030204" pitchFamily="49" charset="0"/>
              </a:rPr>
              <a:t> FROM ALUMNOS WHERE DNI = "..." AND Nombre = "..." AND Apellidos = "..."</a:t>
            </a:r>
          </a:p>
        </p:txBody>
      </p:sp>
    </p:spTree>
    <p:extLst>
      <p:ext uri="{BB962C8B-B14F-4D97-AF65-F5344CB8AC3E}">
        <p14:creationId xmlns:p14="http://schemas.microsoft.com/office/powerpoint/2010/main" val="231004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student</a:t>
            </a:r>
            <a:r>
              <a:rPr lang="es-ES" sz="3200" dirty="0"/>
              <a:t> </a:t>
            </a:r>
            <a:r>
              <a:rPr lang="es-ES" sz="3200" dirty="0" err="1"/>
              <a:t>management</a:t>
            </a:r>
            <a:r>
              <a:rPr lang="es-ES" sz="3200" dirty="0"/>
              <a:t> </a:t>
            </a:r>
            <a:r>
              <a:rPr lang="es-ES" sz="3200" dirty="0" err="1"/>
              <a:t>system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0AB022-1589-5C6E-1EC1-9D7687E4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111" y="928879"/>
            <a:ext cx="2771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B44E-422C-1495-5730-9A26A32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PRESENTES EN EL EJERCICIO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685EBE-6A44-AF3A-E25F-C17B4BED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73" y="2041783"/>
            <a:ext cx="8519053" cy="48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647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Student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saldría el siguiente mensaje: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5309B6-C04B-39A8-55C0-6D4B2F66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65" y="3236403"/>
            <a:ext cx="5849070" cy="12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slimmer</a:t>
            </a:r>
            <a:r>
              <a:rPr lang="es-ES" sz="3200" dirty="0"/>
              <a:t> 3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correlation</a:t>
            </a:r>
            <a:r>
              <a:rPr lang="es-ES" sz="3200" dirty="0">
                <a:sym typeface="Wingdings" panose="05000000000000000000" pitchFamily="2" charset="2"/>
              </a:rPr>
              <a:t> id setter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4A4B7-C1F4-A6DA-0F71-FC2B164D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81" y="1450530"/>
            <a:ext cx="3929637" cy="19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9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647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3 sale al </a:t>
            </a:r>
            <a:r>
              <a:rPr lang="es-ES" dirty="0" err="1"/>
              <a:t>Correlation</a:t>
            </a:r>
            <a:r>
              <a:rPr lang="es-ES" dirty="0"/>
              <a:t> ID Setter 2 tan solo los datos de las asignaturas: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1C0DF0-F1FF-8C47-BAD2-BE53FC04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51" y="3098683"/>
            <a:ext cx="3970897" cy="29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5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correlation</a:t>
            </a:r>
            <a:r>
              <a:rPr lang="es-ES" sz="3200" dirty="0"/>
              <a:t> id setter 2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3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CA9A4-4B4E-32CA-78C6-9E50C8AB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6" y="1638825"/>
            <a:ext cx="3348387" cy="14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D3505-0257-0065-3165-D72A0E46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3F199-A787-5C36-5CC5-DD4D3A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587871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Correlation</a:t>
            </a:r>
            <a:r>
              <a:rPr lang="es-ES" dirty="0"/>
              <a:t> ID Setter 2 sale el siguiente mensaje hacia el </a:t>
            </a:r>
            <a:r>
              <a:rPr lang="es-ES" dirty="0" err="1"/>
              <a:t>Replicator</a:t>
            </a:r>
            <a:r>
              <a:rPr lang="es-ES" dirty="0"/>
              <a:t> 3: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BDE9B8-32F5-B137-28E1-0B037467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65" y="2975640"/>
            <a:ext cx="3086669" cy="31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Grading</a:t>
            </a:r>
            <a:r>
              <a:rPr lang="es-ES" sz="3200" dirty="0"/>
              <a:t> </a:t>
            </a:r>
            <a:r>
              <a:rPr lang="es-ES" sz="3200" dirty="0" err="1"/>
              <a:t>management</a:t>
            </a:r>
            <a:r>
              <a:rPr lang="es-ES" sz="3200" dirty="0"/>
              <a:t> </a:t>
            </a:r>
            <a:r>
              <a:rPr lang="es-ES" sz="3200" dirty="0" err="1"/>
              <a:t>system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899890-1AB3-7CF8-2DC5-20E35594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75" y="1249830"/>
            <a:ext cx="5254250" cy="2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86298-6487-729D-77A1-DED8ADE3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4593F-E871-2678-F24F-B50CBBEE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65352"/>
            <a:ext cx="11029615" cy="782946"/>
          </a:xfrm>
        </p:spPr>
        <p:txBody>
          <a:bodyPr/>
          <a:lstStyle/>
          <a:p>
            <a:r>
              <a:rPr lang="es-ES" dirty="0"/>
              <a:t>Del </a:t>
            </a:r>
            <a:r>
              <a:rPr lang="es-ES" dirty="0" err="1"/>
              <a:t>Grading</a:t>
            </a:r>
            <a:r>
              <a:rPr lang="es-ES" dirty="0"/>
              <a:t> Management </a:t>
            </a:r>
            <a:r>
              <a:rPr lang="es-ES" dirty="0" err="1"/>
              <a:t>System</a:t>
            </a:r>
            <a:r>
              <a:rPr lang="es-ES" dirty="0"/>
              <a:t> saldrá el siguiente mensaje hacia la entrada de </a:t>
            </a:r>
            <a:r>
              <a:rPr lang="es-ES" dirty="0" err="1"/>
              <a:t>Slimmer</a:t>
            </a:r>
            <a:r>
              <a:rPr lang="es-ES" dirty="0"/>
              <a:t> 1: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1934E27-DBCA-F0C5-A8E5-DAB7B781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3" y="2848463"/>
            <a:ext cx="3230627" cy="33073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567791-4D1D-CCC5-5434-4C89E022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94" y="2848463"/>
            <a:ext cx="3781274" cy="35088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0C4C680-62EA-EB93-E34A-859C02BD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47" y="2997694"/>
            <a:ext cx="1323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6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Slimmer</a:t>
            </a:r>
            <a:r>
              <a:rPr lang="es-ES" sz="3200" dirty="0"/>
              <a:t> 1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splitter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0E2ACB-2E81-458F-EB25-B9A79B98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28" y="1392458"/>
            <a:ext cx="5094743" cy="21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Del </a:t>
            </a:r>
            <a:r>
              <a:rPr lang="es-ES" dirty="0" err="1"/>
              <a:t>Slimmer</a:t>
            </a:r>
            <a:r>
              <a:rPr lang="es-ES" dirty="0"/>
              <a:t> 1 saldrá el siguiente mensaje hacia la entrada del </a:t>
            </a:r>
            <a:r>
              <a:rPr lang="es-ES" dirty="0" err="1"/>
              <a:t>Splitter</a:t>
            </a:r>
            <a:r>
              <a:rPr lang="es-ES" dirty="0"/>
              <a:t> 1, nos quedaríamos solo con la información del alumno: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6F0592-24DB-E7CE-F4C1-4D6E99A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47" y="2776757"/>
            <a:ext cx="3198388" cy="37569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D973C40-17A1-C257-209E-5B5CDC0A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47537"/>
            <a:ext cx="34861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3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SPLITTER 1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Replicator</a:t>
            </a:r>
            <a:r>
              <a:rPr lang="es-ES" sz="3200" dirty="0">
                <a:sym typeface="Wingdings" panose="05000000000000000000" pitchFamily="2" charset="2"/>
              </a:rPr>
              <a:t> 1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F00DD1-9688-64E5-C48D-29B39EF9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07" y="1368392"/>
            <a:ext cx="4392386" cy="19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DBA93-33D6-351E-0481-1AFB9015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4D1E2-59B6-68AF-2048-74B77C97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96260"/>
          </a:xfrm>
        </p:spPr>
        <p:txBody>
          <a:bodyPr>
            <a:normAutofit/>
          </a:bodyPr>
          <a:lstStyle/>
          <a:p>
            <a:r>
              <a:rPr lang="es-ES" dirty="0"/>
              <a:t>Del </a:t>
            </a:r>
            <a:r>
              <a:rPr lang="es-ES" dirty="0" err="1"/>
              <a:t>Splitter</a:t>
            </a:r>
            <a:r>
              <a:rPr lang="es-ES" dirty="0"/>
              <a:t> 1 saldrán tantos mensajes como alumnos le lleguen del </a:t>
            </a:r>
            <a:r>
              <a:rPr lang="es-ES" dirty="0" err="1"/>
              <a:t>Slimmer</a:t>
            </a:r>
            <a:r>
              <a:rPr lang="es-ES" dirty="0"/>
              <a:t> 1: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3CE23-A7BE-8EDA-07C9-222A7694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07" y="2943356"/>
            <a:ext cx="3314700" cy="3571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BA7188-0611-CE4A-7831-7A9EA787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595" y="2981455"/>
            <a:ext cx="3333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92F28-0EB3-DCB5-3631-5C098A0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Slot </a:t>
            </a:r>
            <a:r>
              <a:rPr lang="es-ES" sz="3200" dirty="0" err="1"/>
              <a:t>replicator</a:t>
            </a:r>
            <a:r>
              <a:rPr lang="es-ES" sz="3200" dirty="0"/>
              <a:t> i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slimmer</a:t>
            </a:r>
            <a:r>
              <a:rPr lang="es-ES" sz="3200" dirty="0">
                <a:sym typeface="Wingdings" panose="05000000000000000000" pitchFamily="2" charset="2"/>
              </a:rPr>
              <a:t> 2</a:t>
            </a:r>
            <a:endParaRPr lang="es-ES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3C32-E059-9D76-B9C6-68E6600AA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de mensaje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2159DD-ED6F-EFEC-403D-29F490C4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95" y="1365963"/>
            <a:ext cx="3238210" cy="23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8248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{0D4545FB-F2CB-4D62-BFCD-C9342C7B893B}tf56390039_win32</Template>
  <TotalTime>90</TotalTime>
  <Words>346</Words>
  <Application>Microsoft Office PowerPoint</Application>
  <PresentationFormat>Panorámica</PresentationFormat>
  <Paragraphs>49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</vt:lpstr>
      <vt:lpstr>Consolas</vt:lpstr>
      <vt:lpstr>Gill Sans MT</vt:lpstr>
      <vt:lpstr>Wingdings 2</vt:lpstr>
      <vt:lpstr>Personalizado</vt:lpstr>
      <vt:lpstr>Ejercicio 1</vt:lpstr>
      <vt:lpstr>TAREAS PRESENTES EN EL EJERCICIO 1</vt:lpstr>
      <vt:lpstr>Slot Grading management system  slimmer 1</vt:lpstr>
      <vt:lpstr>Ejemplo de mensaje</vt:lpstr>
      <vt:lpstr>Slot Slimmer 1  splitter 1</vt:lpstr>
      <vt:lpstr>Ejemplo de mensaje</vt:lpstr>
      <vt:lpstr>Slot SPLITTER 1 Replicator 1</vt:lpstr>
      <vt:lpstr>Ejemplo de mensaje</vt:lpstr>
      <vt:lpstr>Slot replicator i slimmer 2</vt:lpstr>
      <vt:lpstr>EJEMPLO DE MENSAJE</vt:lpstr>
      <vt:lpstr>Slot REPLICATOR 1 slimmer 3</vt:lpstr>
      <vt:lpstr>EJEMPLO DE MENSAJE</vt:lpstr>
      <vt:lpstr>Slot SLIMMER 2 correlation id setter 1</vt:lpstr>
      <vt:lpstr>EJEMPLO DE MENSAJE</vt:lpstr>
      <vt:lpstr>Slot correlation id setter 1 translator 1</vt:lpstr>
      <vt:lpstr>EJEMPLO DE MENSAJE</vt:lpstr>
      <vt:lpstr>Slot translator 1  student management system</vt:lpstr>
      <vt:lpstr>EJEMPLO DE MENSAJE</vt:lpstr>
      <vt:lpstr>Slot student management system replicator 2</vt:lpstr>
      <vt:lpstr>EJEMPLO DE MENSAJE</vt:lpstr>
      <vt:lpstr>Slot slimmer 3 correlation id setter 2</vt:lpstr>
      <vt:lpstr>EJEMPLO DE MENSAJE</vt:lpstr>
      <vt:lpstr>Slot correlation id setter 2 replicator 3</vt:lpstr>
      <vt:lpstr>EJEMPLO DE MENSAJE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1</dc:title>
  <dc:creator>Saúl Rodríguez</dc:creator>
  <cp:lastModifiedBy>Saúl Rodríguez</cp:lastModifiedBy>
  <cp:revision>15</cp:revision>
  <dcterms:created xsi:type="dcterms:W3CDTF">2023-10-05T21:34:17Z</dcterms:created>
  <dcterms:modified xsi:type="dcterms:W3CDTF">2023-10-07T17:00:24Z</dcterms:modified>
</cp:coreProperties>
</file>